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Open Sauce Bold" charset="1" panose="00000800000000000000"/>
      <p:regular r:id="rId22"/>
    </p:embeddedFont>
    <p:embeddedFont>
      <p:font typeface="Oswald Bold" charset="1" panose="00000800000000000000"/>
      <p:regular r:id="rId23"/>
    </p:embeddedFont>
    <p:embeddedFont>
      <p:font typeface="Canva Sans" charset="1" panose="020B0503030501040103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4512" y="3675097"/>
            <a:ext cx="10374532" cy="4419023"/>
            <a:chOff x="0" y="0"/>
            <a:chExt cx="2003491" cy="8533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03491" cy="853385"/>
            </a:xfrm>
            <a:custGeom>
              <a:avLst/>
              <a:gdLst/>
              <a:ahLst/>
              <a:cxnLst/>
              <a:rect r="r" b="b" t="t" l="l"/>
              <a:pathLst>
                <a:path h="853385" w="2003491">
                  <a:moveTo>
                    <a:pt x="0" y="0"/>
                  </a:moveTo>
                  <a:lnTo>
                    <a:pt x="2003491" y="0"/>
                  </a:lnTo>
                  <a:lnTo>
                    <a:pt x="2003491" y="853385"/>
                  </a:lnTo>
                  <a:lnTo>
                    <a:pt x="0" y="853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03491" cy="891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0"/>
                </a:lnSpc>
              </a:pPr>
              <a:r>
                <a:rPr lang="en-US" b="true" sz="48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 sleep tracking app for a better nights rest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608350" y="0"/>
            <a:ext cx="912737" cy="1028700"/>
          </a:xfrm>
          <a:custGeom>
            <a:avLst/>
            <a:gdLst/>
            <a:ahLst/>
            <a:cxnLst/>
            <a:rect r="r" b="b" t="t" l="l"/>
            <a:pathLst>
              <a:path h="1028700" w="912737">
                <a:moveTo>
                  <a:pt x="0" y="0"/>
                </a:moveTo>
                <a:lnTo>
                  <a:pt x="912738" y="0"/>
                </a:lnTo>
                <a:lnTo>
                  <a:pt x="912738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3478" y="628783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06238" y="-321850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3604" y="593998"/>
            <a:ext cx="8670396" cy="887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build.gradle (Project-level)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3604" y="1414440"/>
            <a:ext cx="9006802" cy="898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buildscript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ext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version_core = "1.13.1"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version_coroutine = "1.8.1"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version_constraint_layout = "2.1.4"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version_gradle = '8.7.2'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version_kotlin = '1.9.23'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// version_lifecycle_extensions = "2.2.0"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version_lifecycle = '2.8.2'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version_navigation = '2.7.7'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Version_room = '2.6.1'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}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58638" y="-306610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91888" y="637925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4646" y="439514"/>
            <a:ext cx="17883354" cy="10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repositories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mavenCentral()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google()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dependencies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classpath "com.android.tools.build:gradle:$version_gradle"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classpath "org.jetbrains.kotlin:kotlin-gradle-plugin:$version_kotlin"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classpath "androidx.navigation:navigation-safe-args-gradle-plugin:$version_navigation"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// NOTE: Do not place your application dependencies here; they belong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// in the individual module build.gradle files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}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58638" y="-306610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197945" y="672333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0333" y="774973"/>
            <a:ext cx="6048871" cy="598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allprojects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repositories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mavenCentral()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google()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task clean(type: Delete)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delete rootProject.buildDir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11038" y="-291370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69841" y="637925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97590" y="3200773"/>
            <a:ext cx="3066280" cy="6852023"/>
          </a:xfrm>
          <a:custGeom>
            <a:avLst/>
            <a:gdLst/>
            <a:ahLst/>
            <a:cxnLst/>
            <a:rect r="r" b="b" t="t" l="l"/>
            <a:pathLst>
              <a:path h="6852023" w="3066280">
                <a:moveTo>
                  <a:pt x="0" y="0"/>
                </a:moveTo>
                <a:lnTo>
                  <a:pt x="3066281" y="0"/>
                </a:lnTo>
                <a:lnTo>
                  <a:pt x="3066281" y="6852023"/>
                </a:lnTo>
                <a:lnTo>
                  <a:pt x="0" y="6852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57250"/>
            <a:ext cx="4096246" cy="1566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63438" y="-276130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47207" y="6676064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64098" y="1496860"/>
            <a:ext cx="3263742" cy="7293279"/>
          </a:xfrm>
          <a:custGeom>
            <a:avLst/>
            <a:gdLst/>
            <a:ahLst/>
            <a:cxnLst/>
            <a:rect r="r" b="b" t="t" l="l"/>
            <a:pathLst>
              <a:path h="7293279" w="3263742">
                <a:moveTo>
                  <a:pt x="0" y="0"/>
                </a:moveTo>
                <a:lnTo>
                  <a:pt x="3263742" y="0"/>
                </a:lnTo>
                <a:lnTo>
                  <a:pt x="3263742" y="7293280"/>
                </a:lnTo>
                <a:lnTo>
                  <a:pt x="0" y="7293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5838" y="-260890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04981" y="578450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75490" y="1531065"/>
            <a:ext cx="3457938" cy="7727235"/>
          </a:xfrm>
          <a:custGeom>
            <a:avLst/>
            <a:gdLst/>
            <a:ahLst/>
            <a:cxnLst/>
            <a:rect r="r" b="b" t="t" l="l"/>
            <a:pathLst>
              <a:path h="7727235" w="3457938">
                <a:moveTo>
                  <a:pt x="0" y="0"/>
                </a:moveTo>
                <a:lnTo>
                  <a:pt x="3457938" y="0"/>
                </a:lnTo>
                <a:lnTo>
                  <a:pt x="3457938" y="7727235"/>
                </a:lnTo>
                <a:lnTo>
                  <a:pt x="0" y="7727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1965021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8" y="0"/>
                </a:lnTo>
                <a:lnTo>
                  <a:pt x="113012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68238" y="-245650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79578" y="709062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84618"/>
            <a:ext cx="7416941" cy="1283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87"/>
              </a:lnSpc>
            </a:pPr>
            <a:r>
              <a:rPr lang="en-US" b="true" sz="7599" spc="74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DESCRIPTION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197955" y="2204906"/>
            <a:ext cx="16230600" cy="118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 sleep tracking app is designed to help users understand and improve their sleep quality by monitoring and analyzing sleep patterns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97955" y="4023502"/>
            <a:ext cx="18288000" cy="118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They provide insights into how well a person sleeps each night, offering personalized recommendations for a healthier sleep routine.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47285" y="5861147"/>
            <a:ext cx="4722371" cy="51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Sleep Stage Analysis: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4219" y="5842097"/>
            <a:ext cx="16230600" cy="238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The app can analyze different stages of sleep, including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light sleep, deep sleep, and REM (rapid eye movement) sleep. This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breakdown helps users understand the quality of their rest and identify.        B                      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.       Patterns that might impact how refreshed they feel upon waking.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58204" y="-3279191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561882"/>
            <a:ext cx="7478503" cy="629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Sleep Duration and Consistency: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61882"/>
            <a:ext cx="15310831" cy="238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         The app tracks how long a person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sleeps each night and measures consistency across the week. Consistent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sleep is crucial for health, and seeing trends over time helps users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recognize if they are getting enough rest.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335479"/>
            <a:ext cx="7554185" cy="69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Sleep Score or Quality Rating: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3345004"/>
            <a:ext cx="18288000" cy="238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            smart alarm feature wakes users up at the optimal time in their sleep cycle, usually during a light sleep phase, so they feel more refreshed and less groggy. The app determines this by analyzing sleep patterns in real-time and choosing the best window to wake the user.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879831"/>
            <a:ext cx="6634703" cy="71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Sleep Recommendations: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5889356"/>
            <a:ext cx="17088640" cy="298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  Using the data collected, some apps offer tailored recommendations, such as ideal sleep times, suggestions to reduce       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.    caffeine intake, or bedtime routines that promote relaxation. Some even   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include guided meditation, breathing exercises, or soothing sounds to help  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.           users unwind before bed.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86818" y="3491096"/>
            <a:ext cx="11107608" cy="6214256"/>
          </a:xfrm>
          <a:custGeom>
            <a:avLst/>
            <a:gdLst/>
            <a:ahLst/>
            <a:cxnLst/>
            <a:rect r="r" b="b" t="t" l="l"/>
            <a:pathLst>
              <a:path h="6214256" w="11107608">
                <a:moveTo>
                  <a:pt x="0" y="0"/>
                </a:moveTo>
                <a:lnTo>
                  <a:pt x="11107608" y="0"/>
                </a:lnTo>
                <a:lnTo>
                  <a:pt x="11107608" y="6214256"/>
                </a:lnTo>
                <a:lnTo>
                  <a:pt x="0" y="62142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82270"/>
            <a:ext cx="7365173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Sleep Environment Monitoring: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391795"/>
            <a:ext cx="16794426" cy="238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                    Some apps analyze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environmental factors that can affect sleep, such as noise, temperature,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light levels, using either in-app tools or by syncing with smart home devices.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This can help users create an optimal sleep environment.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4176364">
            <a:off x="-3952729" y="66826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14632631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685437" y="545637"/>
            <a:ext cx="9829437" cy="88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</a:pPr>
            <a:r>
              <a:rPr lang="en-US" sz="50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SleepTrackingActivity.java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3597" y="1819714"/>
            <a:ext cx="14071368" cy="65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android.app.AlarmManager;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android.app.PendingIntent;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android.content.Intent;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android.os.Bundle;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android.view.View;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android.widget.Button;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android.widget.TextView;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SleepTrackerActivity extends AppCompatActivity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private Button startSleepButton;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private TextView sleepDurationText;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176364">
            <a:off x="14799351" y="-418247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6806" y="705838"/>
            <a:ext cx="14562556" cy="9581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@Override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protected void onCreate(Bundle savedInstanceState)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super.onCreate(savedInstanceState);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setContentView(R.layout.activity_sleep_tracker);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startSleepButton = findViewById(R.id.start_sleep_button);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sleepDurationText = findViewById(R.id.sleep_duration_text);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startSleepButton.setOnClickListener(new View.OnClickListener()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@Override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public void onClick(View v)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startSleepTracking();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}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});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176364">
            <a:off x="14921770" y="-417954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2048" y="1637753"/>
            <a:ext cx="17845952" cy="538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private void startSleepTracking() {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Intent intent = new Intent(this, SleepTrackingService.class);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PendingIntent pendingIntent = PendingIntent.getService(this, 0, intent, 0);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AlarmManager alarmManager = (AlarmManager) getSystemService(ALARM_SERVICE);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alarmManager.setRepeating(AlarmManager.ELAPSED_REALTIME, SystemClock.elapsedRealtime() + 60000, 60000, pendingIntent);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176364">
            <a:off x="14839375" y="-432345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0937" y="537516"/>
            <a:ext cx="8114881" cy="887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AndroidMainFest.xml file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05944"/>
            <a:ext cx="15151695" cy="838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&lt;?xml version="1.0" encoding="utf-8"?&gt;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&lt;manifest xmlns:android="http://schemas.android.com/apk/res/android"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package="com.example.android.trackmysleepquality"&gt;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&lt;application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android:allowBackup="true"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android:icon="@mipmap/ic_launcher_sleep_tracker"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android:label="@string/app_name"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android:roundIcon="@mipmap/ic_launcher_sleep_tracker_round"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android:supportsRtl="true"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android:theme="@style/AppTheme"&gt;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&lt;activity android:name=".MainActivity"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23457" y="-287904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8278" y="598303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9627" y="329701"/>
            <a:ext cx="15268497" cy="838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android:configChanges="orientation|screenSize|screenLayout     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|keyboardHidden" android:exported="true"&gt;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&lt;intent-filter&gt;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&lt;action android:name="android.intent.action.MAIN" /&gt;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&lt;category android:name="android.intent.category.LAUNCHER" /&gt;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&lt;/intent-filter&gt;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&lt;/activity&gt;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&lt;meta-data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android:name="preloaded_fonts"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android:resource="@arr poiay/preloaded_fonts" /&gt;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&lt;/application&gt;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                                   &lt;/manifest&gt;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655878" y="613543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DAGWbdIy1ww</dc:identifier>
  <dcterms:modified xsi:type="dcterms:W3CDTF">2011-08-01T06:04:30Z</dcterms:modified>
  <cp:revision>1</cp:revision>
  <dc:title>A sleep tracking app for a better nights rest</dc:title>
</cp:coreProperties>
</file>