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9"/>
          <p:cNvSpPr/>
          <p:nvPr/>
        </p:nvSpPr>
        <p:spPr>
          <a:xfrm>
            <a:off x="244058" y="0"/>
            <a:ext cx="8473222" cy="1920240"/>
          </a:xfrm>
          <a:custGeom>
            <a:avLst/>
            <a:gdLst/>
            <a:ahLst/>
            <a:cxnLst/>
            <a:rect l="l" t="t" r="r" b="b"/>
            <a:pathLst>
              <a:path w="12289903" h="2251746">
                <a:moveTo>
                  <a:pt x="0" y="0"/>
                </a:moveTo>
                <a:lnTo>
                  <a:pt x="12289904" y="0"/>
                </a:lnTo>
                <a:lnTo>
                  <a:pt x="12289904" y="2251746"/>
                </a:lnTo>
                <a:lnTo>
                  <a:pt x="0" y="2251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1" name="Rectangle 20"/>
          <p:cNvSpPr/>
          <p:nvPr/>
        </p:nvSpPr>
        <p:spPr>
          <a:xfrm>
            <a:off x="0" y="0"/>
            <a:ext cx="9144000" cy="5974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 9"/>
          <p:cNvSpPr/>
          <p:nvPr/>
        </p:nvSpPr>
        <p:spPr>
          <a:xfrm>
            <a:off x="0" y="0"/>
            <a:ext cx="9144000" cy="1356360"/>
          </a:xfrm>
          <a:custGeom>
            <a:avLst/>
            <a:gdLst/>
            <a:ahLst/>
            <a:cxnLst/>
            <a:rect l="l" t="t" r="r" b="b"/>
            <a:pathLst>
              <a:path w="12289903" h="2251746">
                <a:moveTo>
                  <a:pt x="0" y="0"/>
                </a:moveTo>
                <a:lnTo>
                  <a:pt x="12289904" y="0"/>
                </a:lnTo>
                <a:lnTo>
                  <a:pt x="12289904" y="2251746"/>
                </a:lnTo>
                <a:lnTo>
                  <a:pt x="0" y="2251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4" name="TextBox 10"/>
          <p:cNvSpPr txBox="1"/>
          <p:nvPr/>
        </p:nvSpPr>
        <p:spPr>
          <a:xfrm>
            <a:off x="0" y="1384772"/>
            <a:ext cx="9144000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NM1026 – ANDROID APPLICATIONDEVELOPMENT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endParaRPr/>
          </a:p>
        </p:txBody>
      </p:sp>
      <p:grpSp>
        <p:nvGrpSpPr>
          <p:cNvPr id="26" name="Group 5"/>
          <p:cNvGrpSpPr/>
          <p:nvPr/>
        </p:nvGrpSpPr>
        <p:grpSpPr>
          <a:xfrm>
            <a:off x="518160" y="2177291"/>
            <a:ext cx="8199120" cy="1287544"/>
            <a:chOff x="0" y="-38100"/>
            <a:chExt cx="2003491" cy="452940"/>
          </a:xfrm>
        </p:grpSpPr>
        <p:sp>
          <p:nvSpPr>
            <p:cNvPr id="27" name="Freeform 6"/>
            <p:cNvSpPr/>
            <p:nvPr/>
          </p:nvSpPr>
          <p:spPr>
            <a:xfrm>
              <a:off x="0" y="0"/>
              <a:ext cx="2003491" cy="414840"/>
            </a:xfrm>
            <a:custGeom>
              <a:avLst/>
              <a:gdLst/>
              <a:ahLst/>
              <a:cxnLst/>
              <a:rect l="l" t="t" r="r" b="b"/>
              <a:pathLst>
                <a:path w="2003491" h="414840">
                  <a:moveTo>
                    <a:pt x="0" y="0"/>
                  </a:moveTo>
                  <a:lnTo>
                    <a:pt x="2003491" y="0"/>
                  </a:lnTo>
                  <a:lnTo>
                    <a:pt x="2003491" y="414840"/>
                  </a:lnTo>
                  <a:lnTo>
                    <a:pt x="0" y="4148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7"/>
            <p:cNvSpPr txBox="1"/>
            <p:nvPr/>
          </p:nvSpPr>
          <p:spPr>
            <a:xfrm>
              <a:off x="0" y="-38100"/>
              <a:ext cx="2003491" cy="375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Times New Roman" pitchFamily="18" charset="0"/>
                  <a:ea typeface="Open Sauce Bold"/>
                  <a:cs typeface="Times New Roman" pitchFamily="18" charset="0"/>
                  <a:sym typeface="Open Sauce Bold"/>
                </a:rPr>
                <a:t>A SLEEP TRACKING APP FOR A BETTER NIGHTS REST</a:t>
              </a:r>
            </a:p>
          </p:txBody>
        </p:sp>
      </p:grpSp>
      <p:sp>
        <p:nvSpPr>
          <p:cNvPr id="29" name="TextBox 11"/>
          <p:cNvSpPr txBox="1"/>
          <p:nvPr/>
        </p:nvSpPr>
        <p:spPr>
          <a:xfrm>
            <a:off x="244058" y="3901440"/>
            <a:ext cx="7223542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members: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BALAJI K                            -711222104008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SANTHOSH KUMAR S    -711222104039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THIYAGARAJ S                 -711222104058</a:t>
            </a:r>
          </a:p>
          <a:p>
            <a:pPr algn="l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VEERAVIVIN PRAKASH - 711222104060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t>Development Stages: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t>- Ideation and Prototyping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t>- Backend Development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t>- Frontend Interface Design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t>- Integration and Testing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t>1. User Registration/Login</a:t>
            </a:r>
          </a:p>
          <a:p>
            <a:pPr>
              <a:lnSpc>
                <a:spcPct val="150000"/>
              </a:lnSpc>
            </a:pPr>
            <a:r>
              <a:t>2. Sleep Data Collection</a:t>
            </a:r>
          </a:p>
          <a:p>
            <a:pPr>
              <a:lnSpc>
                <a:spcPct val="150000"/>
              </a:lnSpc>
            </a:pPr>
            <a:r>
              <a:t>3. Analysis and Report Generation</a:t>
            </a:r>
          </a:p>
          <a:p>
            <a:pPr>
              <a:lnSpc>
                <a:spcPct val="150000"/>
              </a:lnSpc>
            </a:pPr>
            <a:r>
              <a:t>4. Notification and Alerts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t>Example: Sleep Data Collection Module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t>- Tracks motion, sound, and sleep duration.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t>- Uses accelerometer and microphone for data gathering.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t>Visual Example: Sample Sleep Graphs and Reports (Duration, Deep Sleep, REM Sleep).</a:t>
            </a:r>
          </a:p>
          <a:p>
            <a:pPr>
              <a:lnSpc>
                <a:spcPct val="150000"/>
              </a:lnSpc>
            </a:pPr>
            <a:r>
              <a:t>Example Insights: 'Average Sleep Quality Improved by 15% Over a Month.'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2880" y="1752600"/>
            <a:ext cx="1600200" cy="4343400"/>
          </a:xfrm>
        </p:spPr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Content Placeholder 4" descr="Screenshot 2024-12-08 11524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62200" y="1569720"/>
            <a:ext cx="6400800" cy="50292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t>Summary: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t>- Addresses key sleep challenges.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t>- Combines technology and health science for better living.</a:t>
            </a:r>
          </a:p>
          <a:p>
            <a:pPr>
              <a:lnSpc>
                <a:spcPct val="150000"/>
              </a:lnSpc>
            </a:pPr>
            <a:r>
              <a:t>Future Scope: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t>- Integration with Smart Home devices.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t>- Advanced AI for personalized recommendations.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y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t>Overview of the App: Tracks and analyzes sleep patterns.</a:t>
            </a:r>
          </a:p>
          <a:p>
            <a:pPr>
              <a:lnSpc>
                <a:spcPct val="150000"/>
              </a:lnSpc>
            </a:pPr>
            <a:r>
              <a:t>Objective: Improve sleep quality using personalized insights.</a:t>
            </a:r>
          </a:p>
          <a:p>
            <a:pPr>
              <a:lnSpc>
                <a:spcPct val="150000"/>
              </a:lnSpc>
            </a:pPr>
            <a:r>
              <a:t>Highlight: User-friendly, data-driven, and accessible.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t>What is Sleep Tracking?</a:t>
            </a:r>
          </a:p>
          <a:p>
            <a:pPr>
              <a:lnSpc>
                <a:spcPct val="150000"/>
              </a:lnSpc>
            </a:pPr>
            <a:r>
              <a:t>Importance of Sleep Quality: Impacts mental, physical health, and productivity.</a:t>
            </a:r>
          </a:p>
          <a:p>
            <a:pPr>
              <a:lnSpc>
                <a:spcPct val="150000"/>
              </a:lnSpc>
            </a:pPr>
            <a:r>
              <a:t>Motivation: Addressing modern sleep challenges with technology.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t>Challenges: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t>- Insufficient sleep awareness.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t>- Lack of accessible sleep solutions.</a:t>
            </a:r>
          </a:p>
          <a:p>
            <a:pPr>
              <a:lnSpc>
                <a:spcPct val="150000"/>
              </a:lnSpc>
            </a:pPr>
            <a:r>
              <a:t>Impact: Health issues like stress, fatigue, and insomnia.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t>Proposed Solution: Sleep Tracking App.</a:t>
            </a:r>
          </a:p>
          <a:p>
            <a:pPr>
              <a:lnSpc>
                <a:spcPct val="150000"/>
              </a:lnSpc>
            </a:pPr>
            <a:r>
              <a:t>Key Features: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t>- Sleep pattern monitoring.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t>- Sleep quality analysis.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t>- Personalized suggestions.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t>Improves Sleep Awareness</a:t>
            </a:r>
          </a:p>
          <a:p>
            <a:pPr>
              <a:lnSpc>
                <a:spcPct val="150000"/>
              </a:lnSpc>
            </a:pPr>
            <a:r>
              <a:t>Encourages Healthy Habits</a:t>
            </a:r>
          </a:p>
          <a:p>
            <a:pPr>
              <a:lnSpc>
                <a:spcPct val="150000"/>
              </a:lnSpc>
            </a:pPr>
            <a:r>
              <a:t>Customizable and User-Friendly Interface</a:t>
            </a:r>
          </a:p>
          <a:p>
            <a:pPr>
              <a:lnSpc>
                <a:spcPct val="150000"/>
              </a:lnSpc>
            </a:pPr>
            <a:r>
              <a:t>Cost-Effective Compared to Medical Consultations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Platform: Android/iOS</a:t>
            </a:r>
          </a:p>
          <a:p>
            <a:pPr>
              <a:lnSpc>
                <a:spcPct val="150000"/>
              </a:lnSpc>
            </a:pPr>
            <a:r>
              <a:rPr dirty="0"/>
              <a:t>Technologies: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- </a:t>
            </a:r>
            <a:r>
              <a:rPr dirty="0"/>
              <a:t>Programming Languages: Kotlin/</a:t>
            </a:r>
            <a:r>
              <a:rPr lang="en-IN" dirty="0"/>
              <a:t>Java</a:t>
            </a:r>
            <a:endParaRPr dirty="0"/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rPr dirty="0"/>
              <a:t>- Database: Firebase/SQLite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r>
              <a:rPr dirty="0"/>
              <a:t>- API: Sleep Analysis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Devices Supported</a:t>
            </a:r>
            <a:r>
              <a:rPr lang="en-IN" dirty="0"/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IN" dirty="0"/>
              <a:t>		- Smartphone with Android8.0 or higher</a:t>
            </a:r>
          </a:p>
          <a:p>
            <a:pPr>
              <a:lnSpc>
                <a:spcPct val="150000"/>
              </a:lnSpc>
              <a:buNone/>
            </a:pPr>
            <a:r>
              <a:rPr lang="en-IN" dirty="0"/>
              <a:t>		- Minimum 2Gb RAM</a:t>
            </a:r>
          </a:p>
          <a:p>
            <a:pPr>
              <a:lnSpc>
                <a:spcPct val="150000"/>
              </a:lnSpc>
              <a:buNone/>
            </a:pPr>
            <a:r>
              <a:rPr lang="en-IN" dirty="0"/>
              <a:t>		- 16GB internal storage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	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t>Visual diagram of how the app works:</a:t>
            </a:r>
          </a:p>
          <a:p>
            <a:pPr>
              <a:lnSpc>
                <a:spcPct val="150000"/>
              </a:lnSpc>
            </a:pPr>
            <a:r>
              <a:t>Input -&gt; Processing -&gt; Output</a:t>
            </a:r>
          </a:p>
          <a:p>
            <a:pPr>
              <a:lnSpc>
                <a:spcPct val="150000"/>
              </a:lnSpc>
            </a:pPr>
            <a:r>
              <a:t>Inputs: Sleep Data from Sensors.</a:t>
            </a:r>
          </a:p>
          <a:p>
            <a:pPr>
              <a:lnSpc>
                <a:spcPct val="150000"/>
              </a:lnSpc>
            </a:pPr>
            <a:r>
              <a:t>Processing: Analysis Algorithms.</a:t>
            </a:r>
          </a:p>
          <a:p>
            <a:pPr>
              <a:lnSpc>
                <a:spcPct val="150000"/>
              </a:lnSpc>
            </a:pPr>
            <a:r>
              <a:t>Outputs: Reports and Insights.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</TotalTime>
  <Words>428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Times New Roman</vt:lpstr>
      <vt:lpstr>Times New Roman Bold</vt:lpstr>
      <vt:lpstr>Tw Cen MT</vt:lpstr>
      <vt:lpstr>Wingdings</vt:lpstr>
      <vt:lpstr>Wingdings 2</vt:lpstr>
      <vt:lpstr>Median</vt:lpstr>
      <vt:lpstr>PowerPoint Presentation</vt:lpstr>
      <vt:lpstr>Abstract</vt:lpstr>
      <vt:lpstr>Introduction</vt:lpstr>
      <vt:lpstr>Problem Definition</vt:lpstr>
      <vt:lpstr>Solution Overview</vt:lpstr>
      <vt:lpstr>Advantages</vt:lpstr>
      <vt:lpstr>Software Requirements</vt:lpstr>
      <vt:lpstr>Hardware Requirements</vt:lpstr>
      <vt:lpstr>System Architecture</vt:lpstr>
      <vt:lpstr>Implementation</vt:lpstr>
      <vt:lpstr>Modules Overview</vt:lpstr>
      <vt:lpstr>Module Details</vt:lpstr>
      <vt:lpstr>Results and Insights</vt:lpstr>
      <vt:lpstr>OUTPUT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>generated using python-pptx</dc:description>
  <cp:lastModifiedBy>THIVYANTH BARATVAJ PRAKASH</cp:lastModifiedBy>
  <cp:revision>7</cp:revision>
  <dcterms:created xsi:type="dcterms:W3CDTF">2013-01-27T09:14:16Z</dcterms:created>
  <dcterms:modified xsi:type="dcterms:W3CDTF">2024-12-13T03:41:34Z</dcterms:modified>
  <cp:category/>
</cp:coreProperties>
</file>