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14"/>
  </p:notes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6" r:id="rId9"/>
    <p:sldId id="267" r:id="rId10"/>
    <p:sldId id="268" r:id="rId11"/>
    <p:sldId id="269" r:id="rId12"/>
    <p:sldId id="27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25074D-4942-411E-A0A3-CC1A0F653EEC}" v="68" dt="2024-06-19T18:20: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934" autoAdjust="0"/>
    <p:restoredTop sz="94660"/>
  </p:normalViewPr>
  <p:slideViewPr>
    <p:cSldViewPr snapToGrid="0">
      <p:cViewPr varScale="1">
        <p:scale>
          <a:sx n="78" d="100"/>
          <a:sy n="78" d="100"/>
        </p:scale>
        <p:origin x="115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eerendra valina" userId="dabf31b712807766" providerId="LiveId" clId="{0125074D-4942-411E-A0A3-CC1A0F653EEC}"/>
    <pc:docChg chg="undo custSel addSld delSld modSld">
      <pc:chgData name="veerendra valina" userId="dabf31b712807766" providerId="LiveId" clId="{0125074D-4942-411E-A0A3-CC1A0F653EEC}" dt="2024-06-19T18:22:03.227" v="2981" actId="255"/>
      <pc:docMkLst>
        <pc:docMk/>
      </pc:docMkLst>
      <pc:sldChg chg="addSp delSp modSp del mod modClrScheme chgLayout">
        <pc:chgData name="veerendra valina" userId="dabf31b712807766" providerId="LiveId" clId="{0125074D-4942-411E-A0A3-CC1A0F653EEC}" dt="2024-06-13T05:31:48.102" v="3" actId="2696"/>
        <pc:sldMkLst>
          <pc:docMk/>
          <pc:sldMk cId="1140288544" sldId="256"/>
        </pc:sldMkLst>
        <pc:spChg chg="del mod ord">
          <ac:chgData name="veerendra valina" userId="dabf31b712807766" providerId="LiveId" clId="{0125074D-4942-411E-A0A3-CC1A0F653EEC}" dt="2024-06-13T05:21:49.301" v="0" actId="700"/>
          <ac:spMkLst>
            <pc:docMk/>
            <pc:sldMk cId="1140288544" sldId="256"/>
            <ac:spMk id="2" creationId="{BDB3FD80-8AFE-A5EB-4333-0192DB24F440}"/>
          </ac:spMkLst>
        </pc:spChg>
        <pc:spChg chg="del">
          <ac:chgData name="veerendra valina" userId="dabf31b712807766" providerId="LiveId" clId="{0125074D-4942-411E-A0A3-CC1A0F653EEC}" dt="2024-06-13T05:21:49.301" v="0" actId="700"/>
          <ac:spMkLst>
            <pc:docMk/>
            <pc:sldMk cId="1140288544" sldId="256"/>
            <ac:spMk id="3" creationId="{846B67F7-8B31-4EF7-1039-EE22BF2036F7}"/>
          </ac:spMkLst>
        </pc:spChg>
        <pc:spChg chg="add del mod ord">
          <ac:chgData name="veerendra valina" userId="dabf31b712807766" providerId="LiveId" clId="{0125074D-4942-411E-A0A3-CC1A0F653EEC}" dt="2024-06-13T05:22:06.333" v="1" actId="700"/>
          <ac:spMkLst>
            <pc:docMk/>
            <pc:sldMk cId="1140288544" sldId="256"/>
            <ac:spMk id="4" creationId="{8036A356-8D17-E75A-3EE8-979F5C8F7A03}"/>
          </ac:spMkLst>
        </pc:spChg>
        <pc:picChg chg="add mod">
          <ac:chgData name="veerendra valina" userId="dabf31b712807766" providerId="LiveId" clId="{0125074D-4942-411E-A0A3-CC1A0F653EEC}" dt="2024-06-13T05:31:30.058" v="2" actId="931"/>
          <ac:picMkLst>
            <pc:docMk/>
            <pc:sldMk cId="1140288544" sldId="256"/>
            <ac:picMk id="6" creationId="{231E565D-551C-932F-7496-542C82714E88}"/>
          </ac:picMkLst>
        </pc:picChg>
      </pc:sldChg>
      <pc:sldChg chg="del">
        <pc:chgData name="veerendra valina" userId="dabf31b712807766" providerId="LiveId" clId="{0125074D-4942-411E-A0A3-CC1A0F653EEC}" dt="2024-06-13T05:34:29.013" v="30" actId="2696"/>
        <pc:sldMkLst>
          <pc:docMk/>
          <pc:sldMk cId="1563363975" sldId="257"/>
        </pc:sldMkLst>
      </pc:sldChg>
      <pc:sldChg chg="addSp delSp modSp new mod">
        <pc:chgData name="veerendra valina" userId="dabf31b712807766" providerId="LiveId" clId="{0125074D-4942-411E-A0A3-CC1A0F653EEC}" dt="2024-06-18T18:14:39.172" v="2629"/>
        <pc:sldMkLst>
          <pc:docMk/>
          <pc:sldMk cId="3682478842" sldId="258"/>
        </pc:sldMkLst>
        <pc:spChg chg="add mod">
          <ac:chgData name="veerendra valina" userId="dabf31b712807766" providerId="LiveId" clId="{0125074D-4942-411E-A0A3-CC1A0F653EEC}" dt="2024-06-13T05:35:02.163" v="31" actId="255"/>
          <ac:spMkLst>
            <pc:docMk/>
            <pc:sldMk cId="3682478842" sldId="258"/>
            <ac:spMk id="2" creationId="{AB2E08B5-2D56-922C-25BA-BBB3DC56FFB7}"/>
          </ac:spMkLst>
        </pc:spChg>
        <pc:spChg chg="add mod">
          <ac:chgData name="veerendra valina" userId="dabf31b712807766" providerId="LiveId" clId="{0125074D-4942-411E-A0A3-CC1A0F653EEC}" dt="2024-06-13T05:36:55.464" v="54" actId="1076"/>
          <ac:spMkLst>
            <pc:docMk/>
            <pc:sldMk cId="3682478842" sldId="258"/>
            <ac:spMk id="5" creationId="{DB18320D-33AE-8D43-57EF-29643877C5B9}"/>
          </ac:spMkLst>
        </pc:spChg>
        <pc:spChg chg="add del mod">
          <ac:chgData name="veerendra valina" userId="dabf31b712807766" providerId="LiveId" clId="{0125074D-4942-411E-A0A3-CC1A0F653EEC}" dt="2024-06-18T18:14:39.172" v="2629"/>
          <ac:spMkLst>
            <pc:docMk/>
            <pc:sldMk cId="3682478842" sldId="258"/>
            <ac:spMk id="7" creationId="{06E62A35-5A6D-6A36-B815-6F27AEA1C0B5}"/>
          </ac:spMkLst>
        </pc:spChg>
        <pc:picChg chg="add mod">
          <ac:chgData name="veerendra valina" userId="dabf31b712807766" providerId="LiveId" clId="{0125074D-4942-411E-A0A3-CC1A0F653EEC}" dt="2024-06-18T18:14:37.872" v="2627" actId="1076"/>
          <ac:picMkLst>
            <pc:docMk/>
            <pc:sldMk cId="3682478842" sldId="258"/>
            <ac:picMk id="6" creationId="{5BB29CC2-7F91-3F67-4B09-E153236B4E43}"/>
          </ac:picMkLst>
        </pc:picChg>
        <pc:cxnChg chg="add mod">
          <ac:chgData name="veerendra valina" userId="dabf31b712807766" providerId="LiveId" clId="{0125074D-4942-411E-A0A3-CC1A0F653EEC}" dt="2024-06-13T05:36:50.235" v="53" actId="1076"/>
          <ac:cxnSpMkLst>
            <pc:docMk/>
            <pc:sldMk cId="3682478842" sldId="258"/>
            <ac:cxnSpMk id="4" creationId="{1634350C-DD11-089C-9AFB-76FB12987166}"/>
          </ac:cxnSpMkLst>
        </pc:cxnChg>
      </pc:sldChg>
      <pc:sldChg chg="addSp delSp modSp new mod">
        <pc:chgData name="veerendra valina" userId="dabf31b712807766" providerId="LiveId" clId="{0125074D-4942-411E-A0A3-CC1A0F653EEC}" dt="2024-06-16T11:15:19.505" v="525"/>
        <pc:sldMkLst>
          <pc:docMk/>
          <pc:sldMk cId="2012626974" sldId="259"/>
        </pc:sldMkLst>
        <pc:spChg chg="add mod">
          <ac:chgData name="veerendra valina" userId="dabf31b712807766" providerId="LiveId" clId="{0125074D-4942-411E-A0A3-CC1A0F653EEC}" dt="2024-06-13T06:13:30.588" v="298" actId="115"/>
          <ac:spMkLst>
            <pc:docMk/>
            <pc:sldMk cId="2012626974" sldId="259"/>
            <ac:spMk id="2" creationId="{E5CD9857-AF27-73E7-389B-44A6DE191DF8}"/>
          </ac:spMkLst>
        </pc:spChg>
        <pc:spChg chg="add del mod">
          <ac:chgData name="veerendra valina" userId="dabf31b712807766" providerId="LiveId" clId="{0125074D-4942-411E-A0A3-CC1A0F653EEC}" dt="2024-06-16T11:15:19.505" v="525"/>
          <ac:spMkLst>
            <pc:docMk/>
            <pc:sldMk cId="2012626974" sldId="259"/>
            <ac:spMk id="3" creationId="{B90BA38C-A540-BCCA-575F-63D9E0F2625D}"/>
          </ac:spMkLst>
        </pc:spChg>
        <pc:spChg chg="add mod">
          <ac:chgData name="veerendra valina" userId="dabf31b712807766" providerId="LiveId" clId="{0125074D-4942-411E-A0A3-CC1A0F653EEC}" dt="2024-06-16T11:15:18.271" v="523" actId="12"/>
          <ac:spMkLst>
            <pc:docMk/>
            <pc:sldMk cId="2012626974" sldId="259"/>
            <ac:spMk id="6" creationId="{8FD38AE8-163B-7402-956C-5C47671C9F2E}"/>
          </ac:spMkLst>
        </pc:spChg>
        <pc:picChg chg="add mod">
          <ac:chgData name="veerendra valina" userId="dabf31b712807766" providerId="LiveId" clId="{0125074D-4942-411E-A0A3-CC1A0F653EEC}" dt="2024-06-13T05:44:18.759" v="107" actId="1076"/>
          <ac:picMkLst>
            <pc:docMk/>
            <pc:sldMk cId="2012626974" sldId="259"/>
            <ac:picMk id="4" creationId="{1C10C16B-2CE3-C858-3F87-66F20CD3C896}"/>
          </ac:picMkLst>
        </pc:picChg>
      </pc:sldChg>
      <pc:sldChg chg="addSp modSp new mod">
        <pc:chgData name="veerendra valina" userId="dabf31b712807766" providerId="LiveId" clId="{0125074D-4942-411E-A0A3-CC1A0F653EEC}" dt="2024-06-17T16:48:06.498" v="1508" actId="1076"/>
        <pc:sldMkLst>
          <pc:docMk/>
          <pc:sldMk cId="784653191" sldId="260"/>
        </pc:sldMkLst>
        <pc:spChg chg="add mod">
          <ac:chgData name="veerendra valina" userId="dabf31b712807766" providerId="LiveId" clId="{0125074D-4942-411E-A0A3-CC1A0F653EEC}" dt="2024-06-13T06:13:03.257" v="295" actId="115"/>
          <ac:spMkLst>
            <pc:docMk/>
            <pc:sldMk cId="784653191" sldId="260"/>
            <ac:spMk id="2" creationId="{A23F828C-7388-D790-1726-08AA1E3E2BDA}"/>
          </ac:spMkLst>
        </pc:spChg>
        <pc:spChg chg="add mod">
          <ac:chgData name="veerendra valina" userId="dabf31b712807766" providerId="LiveId" clId="{0125074D-4942-411E-A0A3-CC1A0F653EEC}" dt="2024-06-13T06:15:20.625" v="300" actId="20577"/>
          <ac:spMkLst>
            <pc:docMk/>
            <pc:sldMk cId="784653191" sldId="260"/>
            <ac:spMk id="3" creationId="{BB6FB775-F5A4-6F1B-F3CD-65D2A9AA29BA}"/>
          </ac:spMkLst>
        </pc:spChg>
        <pc:spChg chg="add mod">
          <ac:chgData name="veerendra valina" userId="dabf31b712807766" providerId="LiveId" clId="{0125074D-4942-411E-A0A3-CC1A0F653EEC}" dt="2024-06-17T16:47:47.785" v="1504" actId="931"/>
          <ac:spMkLst>
            <pc:docMk/>
            <pc:sldMk cId="784653191" sldId="260"/>
            <ac:spMk id="6" creationId="{CEA62998-0808-5553-00C1-A2BC48475D50}"/>
          </ac:spMkLst>
        </pc:spChg>
        <pc:picChg chg="add mod">
          <ac:chgData name="veerendra valina" userId="dabf31b712807766" providerId="LiveId" clId="{0125074D-4942-411E-A0A3-CC1A0F653EEC}" dt="2024-06-17T16:48:06.498" v="1508" actId="1076"/>
          <ac:picMkLst>
            <pc:docMk/>
            <pc:sldMk cId="784653191" sldId="260"/>
            <ac:picMk id="5" creationId="{144B66F4-4F3D-4009-5521-B2BD1A1F8245}"/>
          </ac:picMkLst>
        </pc:picChg>
      </pc:sldChg>
      <pc:sldChg chg="addSp delSp modSp new mod">
        <pc:chgData name="veerendra valina" userId="dabf31b712807766" providerId="LiveId" clId="{0125074D-4942-411E-A0A3-CC1A0F653EEC}" dt="2024-06-17T16:42:17.097" v="1465"/>
        <pc:sldMkLst>
          <pc:docMk/>
          <pc:sldMk cId="2611206463" sldId="261"/>
        </pc:sldMkLst>
        <pc:spChg chg="add mod">
          <ac:chgData name="veerendra valina" userId="dabf31b712807766" providerId="LiveId" clId="{0125074D-4942-411E-A0A3-CC1A0F653EEC}" dt="2024-06-13T06:23:14.928" v="335" actId="1076"/>
          <ac:spMkLst>
            <pc:docMk/>
            <pc:sldMk cId="2611206463" sldId="261"/>
            <ac:spMk id="2" creationId="{30F4822F-625E-F406-29CE-410A7325D075}"/>
          </ac:spMkLst>
        </pc:spChg>
        <pc:spChg chg="add del mod">
          <ac:chgData name="veerendra valina" userId="dabf31b712807766" providerId="LiveId" clId="{0125074D-4942-411E-A0A3-CC1A0F653EEC}" dt="2024-06-13T06:23:06.632" v="334"/>
          <ac:spMkLst>
            <pc:docMk/>
            <pc:sldMk cId="2611206463" sldId="261"/>
            <ac:spMk id="3" creationId="{C237F725-F9ED-88EA-0D6A-5DFC40CA95D0}"/>
          </ac:spMkLst>
        </pc:spChg>
        <pc:spChg chg="add del mod">
          <ac:chgData name="veerendra valina" userId="dabf31b712807766" providerId="LiveId" clId="{0125074D-4942-411E-A0A3-CC1A0F653EEC}" dt="2024-06-17T16:37:16.570" v="1296" actId="5793"/>
          <ac:spMkLst>
            <pc:docMk/>
            <pc:sldMk cId="2611206463" sldId="261"/>
            <ac:spMk id="3" creationId="{D0F93C1B-84BB-DEA4-1054-B35BC83F3B40}"/>
          </ac:spMkLst>
        </pc:spChg>
        <pc:spChg chg="mod">
          <ac:chgData name="veerendra valina" userId="dabf31b712807766" providerId="LiveId" clId="{0125074D-4942-411E-A0A3-CC1A0F653EEC}" dt="2024-06-13T06:22:47.588" v="328"/>
          <ac:spMkLst>
            <pc:docMk/>
            <pc:sldMk cId="2611206463" sldId="261"/>
            <ac:spMk id="5" creationId="{20E751D5-7FDA-566B-E99A-415E89819768}"/>
          </ac:spMkLst>
        </pc:spChg>
        <pc:spChg chg="mod">
          <ac:chgData name="veerendra valina" userId="dabf31b712807766" providerId="LiveId" clId="{0125074D-4942-411E-A0A3-CC1A0F653EEC}" dt="2024-06-13T06:22:47.588" v="328"/>
          <ac:spMkLst>
            <pc:docMk/>
            <pc:sldMk cId="2611206463" sldId="261"/>
            <ac:spMk id="6" creationId="{AA66C6DC-ADDF-809B-AA91-DAC6F123DC4E}"/>
          </ac:spMkLst>
        </pc:spChg>
        <pc:spChg chg="add del mod">
          <ac:chgData name="veerendra valina" userId="dabf31b712807766" providerId="LiveId" clId="{0125074D-4942-411E-A0A3-CC1A0F653EEC}" dt="2024-06-17T16:37:35.650" v="1299"/>
          <ac:spMkLst>
            <pc:docMk/>
            <pc:sldMk cId="2611206463" sldId="261"/>
            <ac:spMk id="8" creationId="{34AE4339-F9B2-DAEB-42AF-462CE4BA63C4}"/>
          </ac:spMkLst>
        </pc:spChg>
        <pc:spChg chg="add mod">
          <ac:chgData name="veerendra valina" userId="dabf31b712807766" providerId="LiveId" clId="{0125074D-4942-411E-A0A3-CC1A0F653EEC}" dt="2024-06-17T16:42:10.629" v="1463" actId="20577"/>
          <ac:spMkLst>
            <pc:docMk/>
            <pc:sldMk cId="2611206463" sldId="261"/>
            <ac:spMk id="9" creationId="{9A020841-58B3-F285-54BC-669F5B09F4CA}"/>
          </ac:spMkLst>
        </pc:spChg>
        <pc:spChg chg="add del mod">
          <ac:chgData name="veerendra valina" userId="dabf31b712807766" providerId="LiveId" clId="{0125074D-4942-411E-A0A3-CC1A0F653EEC}" dt="2024-06-17T16:42:17.097" v="1465"/>
          <ac:spMkLst>
            <pc:docMk/>
            <pc:sldMk cId="2611206463" sldId="261"/>
            <ac:spMk id="10" creationId="{98A1D6AB-C47D-2118-CB9E-A54CA809D2B7}"/>
          </ac:spMkLst>
        </pc:spChg>
        <pc:grpChg chg="add mod">
          <ac:chgData name="veerendra valina" userId="dabf31b712807766" providerId="LiveId" clId="{0125074D-4942-411E-A0A3-CC1A0F653EEC}" dt="2024-06-16T11:07:04.256" v="434" actId="1076"/>
          <ac:grpSpMkLst>
            <pc:docMk/>
            <pc:sldMk cId="2611206463" sldId="261"/>
            <ac:grpSpMk id="4" creationId="{1FD45F8B-8971-480F-1790-42EC04B16302}"/>
          </ac:grpSpMkLst>
        </pc:grpChg>
        <pc:picChg chg="mod">
          <ac:chgData name="veerendra valina" userId="dabf31b712807766" providerId="LiveId" clId="{0125074D-4942-411E-A0A3-CC1A0F653EEC}" dt="2024-06-13T06:22:47.588" v="328"/>
          <ac:picMkLst>
            <pc:docMk/>
            <pc:sldMk cId="2611206463" sldId="261"/>
            <ac:picMk id="7" creationId="{B0EC2185-B256-D1EC-EF63-274C2E401BC3}"/>
          </ac:picMkLst>
        </pc:picChg>
      </pc:sldChg>
      <pc:sldChg chg="addSp modSp new mod">
        <pc:chgData name="veerendra valina" userId="dabf31b712807766" providerId="LiveId" clId="{0125074D-4942-411E-A0A3-CC1A0F653EEC}" dt="2024-06-16T11:29:37.634" v="612" actId="20577"/>
        <pc:sldMkLst>
          <pc:docMk/>
          <pc:sldMk cId="134624586" sldId="262"/>
        </pc:sldMkLst>
        <pc:spChg chg="add mod">
          <ac:chgData name="veerendra valina" userId="dabf31b712807766" providerId="LiveId" clId="{0125074D-4942-411E-A0A3-CC1A0F653EEC}" dt="2024-06-16T11:20:37.901" v="576" actId="1076"/>
          <ac:spMkLst>
            <pc:docMk/>
            <pc:sldMk cId="134624586" sldId="262"/>
            <ac:spMk id="2" creationId="{685B2FAE-A121-7BA4-8ABC-85A357C6FBD9}"/>
          </ac:spMkLst>
        </pc:spChg>
        <pc:spChg chg="add mod">
          <ac:chgData name="veerendra valina" userId="dabf31b712807766" providerId="LiveId" clId="{0125074D-4942-411E-A0A3-CC1A0F653EEC}" dt="2024-06-16T11:29:37.634" v="612" actId="20577"/>
          <ac:spMkLst>
            <pc:docMk/>
            <pc:sldMk cId="134624586" sldId="262"/>
            <ac:spMk id="3" creationId="{868AD433-C01B-D489-8C3D-36204CBF2B3B}"/>
          </ac:spMkLst>
        </pc:spChg>
      </pc:sldChg>
      <pc:sldChg chg="addSp delSp modSp new mod">
        <pc:chgData name="veerendra valina" userId="dabf31b712807766" providerId="LiveId" clId="{0125074D-4942-411E-A0A3-CC1A0F653EEC}" dt="2024-06-17T16:51:18.255" v="1517" actId="1076"/>
        <pc:sldMkLst>
          <pc:docMk/>
          <pc:sldMk cId="3806205925" sldId="263"/>
        </pc:sldMkLst>
        <pc:spChg chg="add del mod">
          <ac:chgData name="veerendra valina" userId="dabf31b712807766" providerId="LiveId" clId="{0125074D-4942-411E-A0A3-CC1A0F653EEC}" dt="2024-06-16T11:38:01.048" v="650" actId="478"/>
          <ac:spMkLst>
            <pc:docMk/>
            <pc:sldMk cId="3806205925" sldId="263"/>
            <ac:spMk id="2" creationId="{008DD756-7E2A-AB88-A5E3-2C7742BC3F93}"/>
          </ac:spMkLst>
        </pc:spChg>
        <pc:spChg chg="add del mod">
          <ac:chgData name="veerendra valina" userId="dabf31b712807766" providerId="LiveId" clId="{0125074D-4942-411E-A0A3-CC1A0F653EEC}" dt="2024-06-17T16:46:58.846" v="1503" actId="255"/>
          <ac:spMkLst>
            <pc:docMk/>
            <pc:sldMk cId="3806205925" sldId="263"/>
            <ac:spMk id="3" creationId="{02980C62-83DF-5140-33D9-51F87E947366}"/>
          </ac:spMkLst>
        </pc:spChg>
        <pc:spChg chg="add del mod">
          <ac:chgData name="veerendra valina" userId="dabf31b712807766" providerId="LiveId" clId="{0125074D-4942-411E-A0A3-CC1A0F653EEC}" dt="2024-06-16T11:38:51.841" v="658"/>
          <ac:spMkLst>
            <pc:docMk/>
            <pc:sldMk cId="3806205925" sldId="263"/>
            <ac:spMk id="4" creationId="{9F2A4BF1-B60E-DD29-253E-44E5F130ED6B}"/>
          </ac:spMkLst>
        </pc:spChg>
        <pc:spChg chg="add del mod">
          <ac:chgData name="veerendra valina" userId="dabf31b712807766" providerId="LiveId" clId="{0125074D-4942-411E-A0A3-CC1A0F653EEC}" dt="2024-06-16T11:38:51.842" v="660"/>
          <ac:spMkLst>
            <pc:docMk/>
            <pc:sldMk cId="3806205925" sldId="263"/>
            <ac:spMk id="5" creationId="{C2422B32-1407-E0EF-6035-46318994F327}"/>
          </ac:spMkLst>
        </pc:spChg>
        <pc:spChg chg="add del mod">
          <ac:chgData name="veerendra valina" userId="dabf31b712807766" providerId="LiveId" clId="{0125074D-4942-411E-A0A3-CC1A0F653EEC}" dt="2024-06-16T11:43:05.924" v="729"/>
          <ac:spMkLst>
            <pc:docMk/>
            <pc:sldMk cId="3806205925" sldId="263"/>
            <ac:spMk id="6" creationId="{6776BBBE-81BB-EA5C-2ABA-EC253AD0EDBF}"/>
          </ac:spMkLst>
        </pc:spChg>
        <pc:picChg chg="add mod">
          <ac:chgData name="veerendra valina" userId="dabf31b712807766" providerId="LiveId" clId="{0125074D-4942-411E-A0A3-CC1A0F653EEC}" dt="2024-06-17T16:51:18.255" v="1517" actId="1076"/>
          <ac:picMkLst>
            <pc:docMk/>
            <pc:sldMk cId="3806205925" sldId="263"/>
            <ac:picMk id="8" creationId="{B8B67097-DA84-92C2-5230-B4D54AA57F54}"/>
          </ac:picMkLst>
        </pc:picChg>
      </pc:sldChg>
      <pc:sldChg chg="addSp modSp new mod">
        <pc:chgData name="veerendra valina" userId="dabf31b712807766" providerId="LiveId" clId="{0125074D-4942-411E-A0A3-CC1A0F653EEC}" dt="2024-06-16T14:28:59.800" v="1108"/>
        <pc:sldMkLst>
          <pc:docMk/>
          <pc:sldMk cId="2138365734" sldId="264"/>
        </pc:sldMkLst>
        <pc:spChg chg="add mod">
          <ac:chgData name="veerendra valina" userId="dabf31b712807766" providerId="LiveId" clId="{0125074D-4942-411E-A0A3-CC1A0F653EEC}" dt="2024-06-16T13:05:40.579" v="790" actId="1076"/>
          <ac:spMkLst>
            <pc:docMk/>
            <pc:sldMk cId="2138365734" sldId="264"/>
            <ac:spMk id="2" creationId="{9844A738-28DF-BFFB-5666-6E6F174B742D}"/>
          </ac:spMkLst>
        </pc:spChg>
        <pc:spChg chg="add mod">
          <ac:chgData name="veerendra valina" userId="dabf31b712807766" providerId="LiveId" clId="{0125074D-4942-411E-A0A3-CC1A0F653EEC}" dt="2024-06-16T14:25:24.997" v="982" actId="255"/>
          <ac:spMkLst>
            <pc:docMk/>
            <pc:sldMk cId="2138365734" sldId="264"/>
            <ac:spMk id="3" creationId="{7BD83161-C34B-5578-A4D2-D134D00A2B15}"/>
          </ac:spMkLst>
        </pc:spChg>
        <pc:spChg chg="add mod">
          <ac:chgData name="veerendra valina" userId="dabf31b712807766" providerId="LiveId" clId="{0125074D-4942-411E-A0A3-CC1A0F653EEC}" dt="2024-06-16T14:28:59.800" v="1108"/>
          <ac:spMkLst>
            <pc:docMk/>
            <pc:sldMk cId="2138365734" sldId="264"/>
            <ac:spMk id="4" creationId="{27332C5F-E611-8BF6-97F5-3197A07FC483}"/>
          </ac:spMkLst>
        </pc:spChg>
      </pc:sldChg>
      <pc:sldChg chg="new del">
        <pc:chgData name="veerendra valina" userId="dabf31b712807766" providerId="LiveId" clId="{0125074D-4942-411E-A0A3-CC1A0F653EEC}" dt="2024-06-17T04:23:52.838" v="1245" actId="2696"/>
        <pc:sldMkLst>
          <pc:docMk/>
          <pc:sldMk cId="2487288526" sldId="265"/>
        </pc:sldMkLst>
      </pc:sldChg>
      <pc:sldChg chg="addSp delSp modSp new mod">
        <pc:chgData name="veerendra valina" userId="dabf31b712807766" providerId="LiveId" clId="{0125074D-4942-411E-A0A3-CC1A0F653EEC}" dt="2024-06-17T16:51:11.852" v="1516" actId="1076"/>
        <pc:sldMkLst>
          <pc:docMk/>
          <pc:sldMk cId="3115964119" sldId="266"/>
        </pc:sldMkLst>
        <pc:spChg chg="add mod">
          <ac:chgData name="veerendra valina" userId="dabf31b712807766" providerId="LiveId" clId="{0125074D-4942-411E-A0A3-CC1A0F653EEC}" dt="2024-06-17T04:20:26.161" v="1145" actId="115"/>
          <ac:spMkLst>
            <pc:docMk/>
            <pc:sldMk cId="3115964119" sldId="266"/>
            <ac:spMk id="2" creationId="{ABD973B5-7B90-8931-1E41-E08EBFCBE196}"/>
          </ac:spMkLst>
        </pc:spChg>
        <pc:spChg chg="add del mod">
          <ac:chgData name="veerendra valina" userId="dabf31b712807766" providerId="LiveId" clId="{0125074D-4942-411E-A0A3-CC1A0F653EEC}" dt="2024-06-17T04:21:51.111" v="1152"/>
          <ac:spMkLst>
            <pc:docMk/>
            <pc:sldMk cId="3115964119" sldId="266"/>
            <ac:spMk id="3" creationId="{FDDBABAA-94FC-0036-4AA2-1650700939F1}"/>
          </ac:spMkLst>
        </pc:spChg>
        <pc:spChg chg="add del mod">
          <ac:chgData name="veerendra valina" userId="dabf31b712807766" providerId="LiveId" clId="{0125074D-4942-411E-A0A3-CC1A0F653EEC}" dt="2024-06-17T04:21:51.112" v="1154"/>
          <ac:spMkLst>
            <pc:docMk/>
            <pc:sldMk cId="3115964119" sldId="266"/>
            <ac:spMk id="4" creationId="{AD3DEE40-6D9F-1BB6-B257-A91B62598924}"/>
          </ac:spMkLst>
        </pc:spChg>
        <pc:spChg chg="add mod">
          <ac:chgData name="veerendra valina" userId="dabf31b712807766" providerId="LiveId" clId="{0125074D-4942-411E-A0A3-CC1A0F653EEC}" dt="2024-06-17T16:51:07.322" v="1515" actId="14100"/>
          <ac:spMkLst>
            <pc:docMk/>
            <pc:sldMk cId="3115964119" sldId="266"/>
            <ac:spMk id="5" creationId="{872E6791-BFDB-38E9-5F49-D8104BFFCD70}"/>
          </ac:spMkLst>
        </pc:spChg>
        <pc:picChg chg="add mod">
          <ac:chgData name="veerendra valina" userId="dabf31b712807766" providerId="LiveId" clId="{0125074D-4942-411E-A0A3-CC1A0F653EEC}" dt="2024-06-17T16:51:11.852" v="1516" actId="1076"/>
          <ac:picMkLst>
            <pc:docMk/>
            <pc:sldMk cId="3115964119" sldId="266"/>
            <ac:picMk id="4" creationId="{E7DF6AFB-3FAD-CA2A-049D-F03D06765D2E}"/>
          </ac:picMkLst>
        </pc:picChg>
      </pc:sldChg>
      <pc:sldChg chg="addSp delSp modSp new mod">
        <pc:chgData name="veerendra valina" userId="dabf31b712807766" providerId="LiveId" clId="{0125074D-4942-411E-A0A3-CC1A0F653EEC}" dt="2024-06-19T17:33:52.867" v="2788" actId="20577"/>
        <pc:sldMkLst>
          <pc:docMk/>
          <pc:sldMk cId="2626749065" sldId="267"/>
        </pc:sldMkLst>
        <pc:spChg chg="add mod">
          <ac:chgData name="veerendra valina" userId="dabf31b712807766" providerId="LiveId" clId="{0125074D-4942-411E-A0A3-CC1A0F653EEC}" dt="2024-06-18T17:31:00.791" v="1529" actId="115"/>
          <ac:spMkLst>
            <pc:docMk/>
            <pc:sldMk cId="2626749065" sldId="267"/>
            <ac:spMk id="2" creationId="{7685CB93-CA55-BB4B-78E4-1F381692E173}"/>
          </ac:spMkLst>
        </pc:spChg>
        <pc:spChg chg="add del mod">
          <ac:chgData name="veerendra valina" userId="dabf31b712807766" providerId="LiveId" clId="{0125074D-4942-411E-A0A3-CC1A0F653EEC}" dt="2024-06-18T17:42:32.053" v="1532"/>
          <ac:spMkLst>
            <pc:docMk/>
            <pc:sldMk cId="2626749065" sldId="267"/>
            <ac:spMk id="3" creationId="{66A8CE84-3917-5FDA-3DB6-37E643F94DBA}"/>
          </ac:spMkLst>
        </pc:spChg>
        <pc:spChg chg="add del mod">
          <ac:chgData name="veerendra valina" userId="dabf31b712807766" providerId="LiveId" clId="{0125074D-4942-411E-A0A3-CC1A0F653EEC}" dt="2024-06-19T17:33:52.867" v="2788" actId="20577"/>
          <ac:spMkLst>
            <pc:docMk/>
            <pc:sldMk cId="2626749065" sldId="267"/>
            <ac:spMk id="4" creationId="{AE17DD9C-05C3-B99C-BD59-D1669133BFB5}"/>
          </ac:spMkLst>
        </pc:spChg>
        <pc:spChg chg="add del mod">
          <ac:chgData name="veerendra valina" userId="dabf31b712807766" providerId="LiveId" clId="{0125074D-4942-411E-A0A3-CC1A0F653EEC}" dt="2024-06-18T17:49:53.884" v="1779" actId="47"/>
          <ac:spMkLst>
            <pc:docMk/>
            <pc:sldMk cId="2626749065" sldId="267"/>
            <ac:spMk id="5" creationId="{F4DE14FE-0DDC-2827-2C54-E5FD688A0889}"/>
          </ac:spMkLst>
        </pc:spChg>
        <pc:spChg chg="add del mod">
          <ac:chgData name="veerendra valina" userId="dabf31b712807766" providerId="LiveId" clId="{0125074D-4942-411E-A0A3-CC1A0F653EEC}" dt="2024-06-18T17:50:03.961" v="1869"/>
          <ac:spMkLst>
            <pc:docMk/>
            <pc:sldMk cId="2626749065" sldId="267"/>
            <ac:spMk id="6" creationId="{BFB50CB5-D6F2-7DB9-2D7E-2083E6283C79}"/>
          </ac:spMkLst>
        </pc:spChg>
        <pc:spChg chg="add mod">
          <ac:chgData name="veerendra valina" userId="dabf31b712807766" providerId="LiveId" clId="{0125074D-4942-411E-A0A3-CC1A0F653EEC}" dt="2024-06-18T17:50:36.831" v="1875" actId="14100"/>
          <ac:spMkLst>
            <pc:docMk/>
            <pc:sldMk cId="2626749065" sldId="267"/>
            <ac:spMk id="7" creationId="{A32C5E40-EC07-71DF-28E6-057655B2F8EE}"/>
          </ac:spMkLst>
        </pc:spChg>
        <pc:picChg chg="add mod">
          <ac:chgData name="veerendra valina" userId="dabf31b712807766" providerId="LiveId" clId="{0125074D-4942-411E-A0A3-CC1A0F653EEC}" dt="2024-06-18T18:30:31.347" v="2670" actId="1076"/>
          <ac:picMkLst>
            <pc:docMk/>
            <pc:sldMk cId="2626749065" sldId="267"/>
            <ac:picMk id="8" creationId="{39D31732-C0C6-DD7A-E6C2-3B86B1C56C05}"/>
          </ac:picMkLst>
        </pc:picChg>
      </pc:sldChg>
      <pc:sldChg chg="addSp delSp modSp new mod">
        <pc:chgData name="veerendra valina" userId="dabf31b712807766" providerId="LiveId" clId="{0125074D-4942-411E-A0A3-CC1A0F653EEC}" dt="2024-06-19T17:32:33.648" v="2777" actId="115"/>
        <pc:sldMkLst>
          <pc:docMk/>
          <pc:sldMk cId="3696671063" sldId="268"/>
        </pc:sldMkLst>
        <pc:spChg chg="add mod">
          <ac:chgData name="veerendra valina" userId="dabf31b712807766" providerId="LiveId" clId="{0125074D-4942-411E-A0A3-CC1A0F653EEC}" dt="2024-06-19T16:58:04.217" v="2680" actId="1076"/>
          <ac:spMkLst>
            <pc:docMk/>
            <pc:sldMk cId="3696671063" sldId="268"/>
            <ac:spMk id="2" creationId="{44315467-5AAF-8358-0311-493DD7C4CBAB}"/>
          </ac:spMkLst>
        </pc:spChg>
        <pc:spChg chg="add del mod">
          <ac:chgData name="veerendra valina" userId="dabf31b712807766" providerId="LiveId" clId="{0125074D-4942-411E-A0A3-CC1A0F653EEC}" dt="2024-06-19T17:10:44.349" v="2709"/>
          <ac:spMkLst>
            <pc:docMk/>
            <pc:sldMk cId="3696671063" sldId="268"/>
            <ac:spMk id="15" creationId="{31FE0A08-F5C4-979C-3B0E-18AB771D3ABC}"/>
          </ac:spMkLst>
        </pc:spChg>
        <pc:spChg chg="add mod">
          <ac:chgData name="veerendra valina" userId="dabf31b712807766" providerId="LiveId" clId="{0125074D-4942-411E-A0A3-CC1A0F653EEC}" dt="2024-06-19T17:30:02.446" v="2756" actId="1076"/>
          <ac:spMkLst>
            <pc:docMk/>
            <pc:sldMk cId="3696671063" sldId="268"/>
            <ac:spMk id="16" creationId="{BE13BD42-6F56-9DE8-1724-45DE138A56B0}"/>
          </ac:spMkLst>
        </pc:spChg>
        <pc:spChg chg="add mod">
          <ac:chgData name="veerendra valina" userId="dabf31b712807766" providerId="LiveId" clId="{0125074D-4942-411E-A0A3-CC1A0F653EEC}" dt="2024-06-19T17:32:33.648" v="2777" actId="115"/>
          <ac:spMkLst>
            <pc:docMk/>
            <pc:sldMk cId="3696671063" sldId="268"/>
            <ac:spMk id="17" creationId="{F600815A-5E17-F4B5-19C7-B8A0DFD4230A}"/>
          </ac:spMkLst>
        </pc:spChg>
        <pc:picChg chg="add mod">
          <ac:chgData name="veerendra valina" userId="dabf31b712807766" providerId="LiveId" clId="{0125074D-4942-411E-A0A3-CC1A0F653EEC}" dt="2024-06-19T16:58:19.477" v="2684" actId="14100"/>
          <ac:picMkLst>
            <pc:docMk/>
            <pc:sldMk cId="3696671063" sldId="268"/>
            <ac:picMk id="4" creationId="{C3E6F771-7564-6A7E-4163-4966DE105233}"/>
          </ac:picMkLst>
        </pc:picChg>
        <pc:picChg chg="add mod">
          <ac:chgData name="veerendra valina" userId="dabf31b712807766" providerId="LiveId" clId="{0125074D-4942-411E-A0A3-CC1A0F653EEC}" dt="2024-06-19T16:58:34.097" v="2685" actId="931"/>
          <ac:picMkLst>
            <pc:docMk/>
            <pc:sldMk cId="3696671063" sldId="268"/>
            <ac:picMk id="6" creationId="{E272EEEC-D480-2E6E-B4E6-454C67B4CFB8}"/>
          </ac:picMkLst>
        </pc:picChg>
        <pc:picChg chg="add mod">
          <ac:chgData name="veerendra valina" userId="dabf31b712807766" providerId="LiveId" clId="{0125074D-4942-411E-A0A3-CC1A0F653EEC}" dt="2024-06-19T16:59:17.059" v="2686" actId="931"/>
          <ac:picMkLst>
            <pc:docMk/>
            <pc:sldMk cId="3696671063" sldId="268"/>
            <ac:picMk id="8" creationId="{B5FD30AA-767F-5DB9-212A-621A2FE84B5E}"/>
          </ac:picMkLst>
        </pc:picChg>
        <pc:picChg chg="add mod">
          <ac:chgData name="veerendra valina" userId="dabf31b712807766" providerId="LiveId" clId="{0125074D-4942-411E-A0A3-CC1A0F653EEC}" dt="2024-06-19T16:59:44.689" v="2687" actId="931"/>
          <ac:picMkLst>
            <pc:docMk/>
            <pc:sldMk cId="3696671063" sldId="268"/>
            <ac:picMk id="10" creationId="{1C2E580A-26BF-B465-64B1-3E5220EEABBC}"/>
          </ac:picMkLst>
        </pc:picChg>
        <pc:picChg chg="add mod">
          <ac:chgData name="veerendra valina" userId="dabf31b712807766" providerId="LiveId" clId="{0125074D-4942-411E-A0A3-CC1A0F653EEC}" dt="2024-06-19T17:03:25.475" v="2697" actId="14100"/>
          <ac:picMkLst>
            <pc:docMk/>
            <pc:sldMk cId="3696671063" sldId="268"/>
            <ac:picMk id="12" creationId="{31AAB055-0373-6516-BD86-BEFD81CEB3A0}"/>
          </ac:picMkLst>
        </pc:picChg>
        <pc:picChg chg="add mod">
          <ac:chgData name="veerendra valina" userId="dabf31b712807766" providerId="LiveId" clId="{0125074D-4942-411E-A0A3-CC1A0F653EEC}" dt="2024-06-19T17:30:22.314" v="2758" actId="1076"/>
          <ac:picMkLst>
            <pc:docMk/>
            <pc:sldMk cId="3696671063" sldId="268"/>
            <ac:picMk id="14" creationId="{08D080EF-5912-063F-B7DB-7A2F88846D08}"/>
          </ac:picMkLst>
        </pc:picChg>
      </pc:sldChg>
      <pc:sldChg chg="addSp modSp new mod">
        <pc:chgData name="veerendra valina" userId="dabf31b712807766" providerId="LiveId" clId="{0125074D-4942-411E-A0A3-CC1A0F653EEC}" dt="2024-06-19T17:58:26.074" v="2957" actId="255"/>
        <pc:sldMkLst>
          <pc:docMk/>
          <pc:sldMk cId="677147822" sldId="269"/>
        </pc:sldMkLst>
        <pc:spChg chg="add mod">
          <ac:chgData name="veerendra valina" userId="dabf31b712807766" providerId="LiveId" clId="{0125074D-4942-411E-A0A3-CC1A0F653EEC}" dt="2024-06-19T17:57:53.654" v="2943" actId="1076"/>
          <ac:spMkLst>
            <pc:docMk/>
            <pc:sldMk cId="677147822" sldId="269"/>
            <ac:spMk id="2" creationId="{9AB624A5-151A-F948-A7E2-D66D1FE61ED4}"/>
          </ac:spMkLst>
        </pc:spChg>
        <pc:spChg chg="add mod">
          <ac:chgData name="veerendra valina" userId="dabf31b712807766" providerId="LiveId" clId="{0125074D-4942-411E-A0A3-CC1A0F653EEC}" dt="2024-06-19T17:58:26.074" v="2957" actId="255"/>
          <ac:spMkLst>
            <pc:docMk/>
            <pc:sldMk cId="677147822" sldId="269"/>
            <ac:spMk id="3" creationId="{C20BDE27-97AF-202C-2869-32A7BF74CA38}"/>
          </ac:spMkLst>
        </pc:spChg>
      </pc:sldChg>
      <pc:sldChg chg="addSp modSp new mod">
        <pc:chgData name="veerendra valina" userId="dabf31b712807766" providerId="LiveId" clId="{0125074D-4942-411E-A0A3-CC1A0F653EEC}" dt="2024-06-19T18:22:03.227" v="2981" actId="255"/>
        <pc:sldMkLst>
          <pc:docMk/>
          <pc:sldMk cId="1274328432" sldId="270"/>
        </pc:sldMkLst>
        <pc:spChg chg="add mod">
          <ac:chgData name="veerendra valina" userId="dabf31b712807766" providerId="LiveId" clId="{0125074D-4942-411E-A0A3-CC1A0F653EEC}" dt="2024-06-19T18:19:57.572" v="2975" actId="1076"/>
          <ac:spMkLst>
            <pc:docMk/>
            <pc:sldMk cId="1274328432" sldId="270"/>
            <ac:spMk id="2" creationId="{98A03694-28EE-6437-055B-D7B52E06B2DA}"/>
          </ac:spMkLst>
        </pc:spChg>
        <pc:spChg chg="add mod">
          <ac:chgData name="veerendra valina" userId="dabf31b712807766" providerId="LiveId" clId="{0125074D-4942-411E-A0A3-CC1A0F653EEC}" dt="2024-06-19T18:22:03.227" v="2981" actId="255"/>
          <ac:spMkLst>
            <pc:docMk/>
            <pc:sldMk cId="1274328432" sldId="270"/>
            <ac:spMk id="3" creationId="{32201497-CF87-CEC1-457A-7DF2AB465B55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84E1E4-0174-41AC-B660-82DB37DE6A71}" type="datetimeFigureOut">
              <a:rPr lang="en-IN" smtClean="0"/>
              <a:t>19-06-2024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A33855-56DC-471B-AE0A-A5A1DFDBE4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08082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A33855-56DC-471B-AE0A-A5A1DFDBE4B2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39487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A33855-56DC-471B-AE0A-A5A1DFDBE4B2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21767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B735A14C-2A63-4410-A89C-3A475FE68B73}" type="datetimeFigureOut">
              <a:rPr lang="en-IN" smtClean="0"/>
              <a:t>19-06-2024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144DAF07-B018-4A7F-A89D-712AA74344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973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5A14C-2A63-4410-A89C-3A475FE68B73}" type="datetimeFigureOut">
              <a:rPr lang="en-IN" smtClean="0"/>
              <a:t>19-06-2024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DAF07-B018-4A7F-A89D-712AA74344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9669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5A14C-2A63-4410-A89C-3A475FE68B73}" type="datetimeFigureOut">
              <a:rPr lang="en-IN" smtClean="0"/>
              <a:t>19-06-2024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DAF07-B018-4A7F-A89D-712AA74344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07281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5A14C-2A63-4410-A89C-3A475FE68B73}" type="datetimeFigureOut">
              <a:rPr lang="en-IN" smtClean="0"/>
              <a:t>19-06-2024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DAF07-B018-4A7F-A89D-712AA7434423}" type="slidenum">
              <a:rPr lang="en-IN" smtClean="0"/>
              <a:t>‹#›</a:t>
            </a:fld>
            <a:endParaRPr lang="en-IN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551817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5A14C-2A63-4410-A89C-3A475FE68B73}" type="datetimeFigureOut">
              <a:rPr lang="en-IN" smtClean="0"/>
              <a:t>19-06-2024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DAF07-B018-4A7F-A89D-712AA74344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19304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5A14C-2A63-4410-A89C-3A475FE68B73}" type="datetimeFigureOut">
              <a:rPr lang="en-IN" smtClean="0"/>
              <a:t>19-06-2024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DAF07-B018-4A7F-A89D-712AA74344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60701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5A14C-2A63-4410-A89C-3A475FE68B73}" type="datetimeFigureOut">
              <a:rPr lang="en-IN" smtClean="0"/>
              <a:t>19-06-2024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DAF07-B018-4A7F-A89D-712AA74344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8112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5A14C-2A63-4410-A89C-3A475FE68B73}" type="datetimeFigureOut">
              <a:rPr lang="en-IN" smtClean="0"/>
              <a:t>19-06-2024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DAF07-B018-4A7F-A89D-712AA74344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81347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5A14C-2A63-4410-A89C-3A475FE68B73}" type="datetimeFigureOut">
              <a:rPr lang="en-IN" smtClean="0"/>
              <a:t>19-06-2024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DAF07-B018-4A7F-A89D-712AA74344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5849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5A14C-2A63-4410-A89C-3A475FE68B73}" type="datetimeFigureOut">
              <a:rPr lang="en-IN" smtClean="0"/>
              <a:t>19-06-2024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DAF07-B018-4A7F-A89D-712AA74344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9142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5A14C-2A63-4410-A89C-3A475FE68B73}" type="datetimeFigureOut">
              <a:rPr lang="en-IN" smtClean="0"/>
              <a:t>19-06-2024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DAF07-B018-4A7F-A89D-712AA74344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4820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5A14C-2A63-4410-A89C-3A475FE68B73}" type="datetimeFigureOut">
              <a:rPr lang="en-IN" smtClean="0"/>
              <a:t>19-06-2024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DAF07-B018-4A7F-A89D-712AA74344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9977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5A14C-2A63-4410-A89C-3A475FE68B73}" type="datetimeFigureOut">
              <a:rPr lang="en-IN" smtClean="0"/>
              <a:t>19-06-2024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DAF07-B018-4A7F-A89D-712AA74344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3669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5A14C-2A63-4410-A89C-3A475FE68B73}" type="datetimeFigureOut">
              <a:rPr lang="en-IN" smtClean="0"/>
              <a:t>19-06-2024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DAF07-B018-4A7F-A89D-712AA74344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0801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5A14C-2A63-4410-A89C-3A475FE68B73}" type="datetimeFigureOut">
              <a:rPr lang="en-IN" smtClean="0"/>
              <a:t>19-06-2024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DAF07-B018-4A7F-A89D-712AA74344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0071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5A14C-2A63-4410-A89C-3A475FE68B73}" type="datetimeFigureOut">
              <a:rPr lang="en-IN" smtClean="0"/>
              <a:t>19-06-2024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DAF07-B018-4A7F-A89D-712AA74344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5842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5A14C-2A63-4410-A89C-3A475FE68B73}" type="datetimeFigureOut">
              <a:rPr lang="en-IN" smtClean="0"/>
              <a:t>19-06-2024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DAF07-B018-4A7F-A89D-712AA74344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838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35A14C-2A63-4410-A89C-3A475FE68B73}" type="datetimeFigureOut">
              <a:rPr lang="en-IN" smtClean="0"/>
              <a:t>19-06-2024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DAF07-B018-4A7F-A89D-712AA74344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99946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eobrava.wordpress.com/tag/policy/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veerendra718/Keylogger-project.git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creativecommons.org/licenses/by-nc/3.0/" TargetMode="External"/><Relationship Id="rId4" Type="http://schemas.openxmlformats.org/officeDocument/2006/relationships/hyperlink" Target="https://www.pngall.com/cybersecurity-png/download/40527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xels.com/photo/person-using-laptop-3201071/" TargetMode="Externa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cyber-security-encryption-security-2537786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ngall.com/cybersecurity-png/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2E08B5-2D56-922C-25BA-BBB3DC56FFB7}"/>
              </a:ext>
            </a:extLst>
          </p:cNvPr>
          <p:cNvSpPr txBox="1"/>
          <p:nvPr/>
        </p:nvSpPr>
        <p:spPr>
          <a:xfrm>
            <a:off x="6282813" y="2045109"/>
            <a:ext cx="47883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/>
              <a:t>Valina Veerendra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634350C-DD11-089C-9AFB-76FB12987166}"/>
              </a:ext>
            </a:extLst>
          </p:cNvPr>
          <p:cNvCxnSpPr/>
          <p:nvPr/>
        </p:nvCxnSpPr>
        <p:spPr>
          <a:xfrm>
            <a:off x="6420465" y="2937660"/>
            <a:ext cx="404105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DB18320D-33AE-8D43-57EF-29643877C5B9}"/>
              </a:ext>
            </a:extLst>
          </p:cNvPr>
          <p:cNvSpPr txBox="1"/>
          <p:nvPr/>
        </p:nvSpPr>
        <p:spPr>
          <a:xfrm>
            <a:off x="7167716" y="3060771"/>
            <a:ext cx="25465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/>
              <a:t>Final Project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BB29CC2-7F91-3F67-4B09-E153236B4E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98444" y="1713362"/>
            <a:ext cx="5010744" cy="3341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4788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4315467-5AAF-8358-0311-493DD7C4CBAB}"/>
              </a:ext>
            </a:extLst>
          </p:cNvPr>
          <p:cNvSpPr txBox="1"/>
          <p:nvPr/>
        </p:nvSpPr>
        <p:spPr>
          <a:xfrm>
            <a:off x="1211855" y="84831"/>
            <a:ext cx="6551271" cy="746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250" u="sng" dirty="0"/>
              <a:t>RESULTS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E6F771-7564-6A7E-4163-4966DE1052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9196" y="825743"/>
            <a:ext cx="4752214" cy="268437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1AAB055-0373-6516-BD86-BEFD81CEB3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3517" y="814378"/>
            <a:ext cx="4807127" cy="269573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8D080EF-5912-063F-B7DB-7A2F88846D0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1855" y="4187138"/>
            <a:ext cx="10016584" cy="200190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E13BD42-6F56-9DE8-1724-45DE138A56B0}"/>
              </a:ext>
            </a:extLst>
          </p:cNvPr>
          <p:cNvSpPr txBox="1"/>
          <p:nvPr/>
        </p:nvSpPr>
        <p:spPr>
          <a:xfrm>
            <a:off x="3929953" y="3510117"/>
            <a:ext cx="48071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u="sng" dirty="0"/>
              <a:t>Screenshots of Keylogger GUI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600815A-5E17-F4B5-19C7-B8A0DFD4230A}"/>
              </a:ext>
            </a:extLst>
          </p:cNvPr>
          <p:cNvSpPr txBox="1"/>
          <p:nvPr/>
        </p:nvSpPr>
        <p:spPr>
          <a:xfrm>
            <a:off x="5043948" y="6205856"/>
            <a:ext cx="21041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Key _ log.txt</a:t>
            </a:r>
          </a:p>
        </p:txBody>
      </p:sp>
    </p:spTree>
    <p:extLst>
      <p:ext uri="{BB962C8B-B14F-4D97-AF65-F5344CB8AC3E}">
        <p14:creationId xmlns:p14="http://schemas.microsoft.com/office/powerpoint/2010/main" val="36966710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AB624A5-151A-F948-A7E2-D66D1FE61ED4}"/>
              </a:ext>
            </a:extLst>
          </p:cNvPr>
          <p:cNvSpPr txBox="1"/>
          <p:nvPr/>
        </p:nvSpPr>
        <p:spPr>
          <a:xfrm>
            <a:off x="1032388" y="1858296"/>
            <a:ext cx="950779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The keylogger project is successfully completed. In this project, s</a:t>
            </a:r>
            <a:r>
              <a:rPr lang="en-US" sz="2400" dirty="0" err="1"/>
              <a:t>uccessfully</a:t>
            </a:r>
            <a:r>
              <a:rPr lang="en-US" sz="2400" dirty="0"/>
              <a:t> developed a robust keylogging system that captures and logs keystrokes into text and JSON files and Implemented real-time keylogging, allowing users to monitor activities as they happen. The user-friendly GUI made controlling the keylogger intuitive and accessible for all users. Added start and stop controls within a straightforward GUI, enhancing usability and making keylogging operations easy to manage. This project demonstrated the system's capability to capture and log keystrokes in real-time effectively and emphasized the importance of ethical use and the need for robust security measures to prevent misuse and protect user privacy.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20BDE27-97AF-202C-2869-32A7BF74CA38}"/>
              </a:ext>
            </a:extLst>
          </p:cNvPr>
          <p:cNvSpPr txBox="1"/>
          <p:nvPr/>
        </p:nvSpPr>
        <p:spPr>
          <a:xfrm>
            <a:off x="1130710" y="688258"/>
            <a:ext cx="6410632" cy="746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250" u="sng" dirty="0"/>
              <a:t>CONCLUSION:</a:t>
            </a:r>
          </a:p>
        </p:txBody>
      </p:sp>
    </p:spTree>
    <p:extLst>
      <p:ext uri="{BB962C8B-B14F-4D97-AF65-F5344CB8AC3E}">
        <p14:creationId xmlns:p14="http://schemas.microsoft.com/office/powerpoint/2010/main" val="6771478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8A03694-28EE-6437-055B-D7B52E06B2DA}"/>
              </a:ext>
            </a:extLst>
          </p:cNvPr>
          <p:cNvSpPr txBox="1"/>
          <p:nvPr/>
        </p:nvSpPr>
        <p:spPr>
          <a:xfrm>
            <a:off x="1111044" y="639096"/>
            <a:ext cx="6341807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250" u="sng" dirty="0"/>
              <a:t>PROJECT LINK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201497-CF87-CEC1-457A-7DF2AB465B55}"/>
              </a:ext>
            </a:extLst>
          </p:cNvPr>
          <p:cNvSpPr txBox="1"/>
          <p:nvPr/>
        </p:nvSpPr>
        <p:spPr>
          <a:xfrm>
            <a:off x="914400" y="2891013"/>
            <a:ext cx="10137058" cy="523220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en-IN" sz="2800" dirty="0">
                <a:hlinkClick r:id="rId2"/>
              </a:rPr>
              <a:t>https://github.com/veerendra718/Keylogger-project.git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274328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5CD9857-AF27-73E7-389B-44A6DE191DF8}"/>
              </a:ext>
            </a:extLst>
          </p:cNvPr>
          <p:cNvSpPr txBox="1"/>
          <p:nvPr/>
        </p:nvSpPr>
        <p:spPr>
          <a:xfrm>
            <a:off x="1396182" y="698091"/>
            <a:ext cx="5594554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250" u="sng" dirty="0"/>
              <a:t>KEYLOGGER AND SECURITY</a:t>
            </a:r>
          </a:p>
        </p:txBody>
      </p:sp>
      <p:pic>
        <p:nvPicPr>
          <p:cNvPr id="4" name="Picture 3" descr="CPU with binary numbers and blueprint">
            <a:extLst>
              <a:ext uri="{FF2B5EF4-FFF2-40B4-BE49-F238E27FC236}">
                <a16:creationId xmlns:a16="http://schemas.microsoft.com/office/drawing/2014/main" id="{1C10C16B-2CE3-C858-3F87-66F20CD3C8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5264" y="1924665"/>
            <a:ext cx="3854246" cy="300867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FD38AE8-163B-7402-956C-5C47671C9F2E}"/>
              </a:ext>
            </a:extLst>
          </p:cNvPr>
          <p:cNvSpPr txBox="1"/>
          <p:nvPr/>
        </p:nvSpPr>
        <p:spPr>
          <a:xfrm>
            <a:off x="1396182" y="2662517"/>
            <a:ext cx="5218471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/>
              <a:t>Understanding Keylogging Threats and Protection Strategies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012626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23F828C-7388-D790-1726-08AA1E3E2BDA}"/>
              </a:ext>
            </a:extLst>
          </p:cNvPr>
          <p:cNvSpPr txBox="1"/>
          <p:nvPr/>
        </p:nvSpPr>
        <p:spPr>
          <a:xfrm>
            <a:off x="1356851" y="353961"/>
            <a:ext cx="27333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u="sng" dirty="0"/>
              <a:t>AGENDA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6FB775-F5A4-6F1B-F3CD-65D2A9AA29BA}"/>
              </a:ext>
            </a:extLst>
          </p:cNvPr>
          <p:cNvSpPr txBox="1"/>
          <p:nvPr/>
        </p:nvSpPr>
        <p:spPr>
          <a:xfrm>
            <a:off x="1592826" y="1278194"/>
            <a:ext cx="920299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3600" dirty="0"/>
              <a:t>Introduction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3600" dirty="0"/>
              <a:t>Problem Statement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3600" dirty="0"/>
              <a:t>Problem Overview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3600" dirty="0"/>
              <a:t>End Users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3600" dirty="0"/>
              <a:t>Solution and Value Proposition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3600" dirty="0"/>
              <a:t>The “wow” Factor in Our Solution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3600" dirty="0"/>
              <a:t>Modelling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3600" dirty="0"/>
              <a:t>Results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4B66F4-4F3D-4009-5521-B2BD1A1F82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7867927" y="769459"/>
            <a:ext cx="3657600" cy="348316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EA62998-0808-5553-00C1-A2BC48475D50}"/>
              </a:ext>
            </a:extLst>
          </p:cNvPr>
          <p:cNvSpPr txBox="1"/>
          <p:nvPr/>
        </p:nvSpPr>
        <p:spPr>
          <a:xfrm>
            <a:off x="2495273" y="6858000"/>
            <a:ext cx="720145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>
                <a:hlinkClick r:id="rId4" tooltip="https://www.pngall.com/cybersecurity-png/download/40527"/>
              </a:rPr>
              <a:t>This Photo</a:t>
            </a:r>
            <a:r>
              <a:rPr lang="en-IN" sz="900"/>
              <a:t> by Unknown Author is licensed under </a:t>
            </a:r>
            <a:r>
              <a:rPr lang="en-IN" sz="900">
                <a:hlinkClick r:id="rId5" tooltip="https://creativecommons.org/licenses/by-nc/3.0/"/>
              </a:rPr>
              <a:t>CC BY-NC</a:t>
            </a:r>
            <a:endParaRPr lang="en-IN" sz="900"/>
          </a:p>
        </p:txBody>
      </p:sp>
    </p:spTree>
    <p:extLst>
      <p:ext uri="{BB962C8B-B14F-4D97-AF65-F5344CB8AC3E}">
        <p14:creationId xmlns:p14="http://schemas.microsoft.com/office/powerpoint/2010/main" val="784653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0F4822F-625E-F406-29CE-410A7325D075}"/>
              </a:ext>
            </a:extLst>
          </p:cNvPr>
          <p:cNvSpPr txBox="1"/>
          <p:nvPr/>
        </p:nvSpPr>
        <p:spPr>
          <a:xfrm>
            <a:off x="1676094" y="904568"/>
            <a:ext cx="5545393" cy="746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250" u="sng" dirty="0"/>
              <a:t>PROBLEM STATEMENT</a:t>
            </a:r>
          </a:p>
        </p:txBody>
      </p:sp>
      <p:grpSp>
        <p:nvGrpSpPr>
          <p:cNvPr id="4" name="object 2">
            <a:extLst>
              <a:ext uri="{FF2B5EF4-FFF2-40B4-BE49-F238E27FC236}">
                <a16:creationId xmlns:a16="http://schemas.microsoft.com/office/drawing/2014/main" id="{1FD45F8B-8971-480F-1790-42EC04B16302}"/>
              </a:ext>
            </a:extLst>
          </p:cNvPr>
          <p:cNvGrpSpPr/>
          <p:nvPr/>
        </p:nvGrpSpPr>
        <p:grpSpPr>
          <a:xfrm>
            <a:off x="6783489" y="-206477"/>
            <a:ext cx="2757641" cy="2703872"/>
            <a:chOff x="7991475" y="2933700"/>
            <a:chExt cx="2762250" cy="3257550"/>
          </a:xfrm>
        </p:grpSpPr>
        <p:sp>
          <p:nvSpPr>
            <p:cNvPr id="5" name="object 3">
              <a:extLst>
                <a:ext uri="{FF2B5EF4-FFF2-40B4-BE49-F238E27FC236}">
                  <a16:creationId xmlns:a16="http://schemas.microsoft.com/office/drawing/2014/main" id="{20E751D5-7FDA-566B-E99A-415E89819768}"/>
                </a:ext>
              </a:extLst>
            </p:cNvPr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4">
              <a:extLst>
                <a:ext uri="{FF2B5EF4-FFF2-40B4-BE49-F238E27FC236}">
                  <a16:creationId xmlns:a16="http://schemas.microsoft.com/office/drawing/2014/main" id="{AA66C6DC-ADDF-809B-AA91-DAC6F123DC4E}"/>
                </a:ext>
              </a:extLst>
            </p:cNvPr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5">
              <a:extLst>
                <a:ext uri="{FF2B5EF4-FFF2-40B4-BE49-F238E27FC236}">
                  <a16:creationId xmlns:a16="http://schemas.microsoft.com/office/drawing/2014/main" id="{B0EC2185-B256-D1EC-EF63-274C2E401BC3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D0F93C1B-84BB-DEA4-1054-B35BC83F3B40}"/>
              </a:ext>
            </a:extLst>
          </p:cNvPr>
          <p:cNvSpPr txBox="1"/>
          <p:nvPr/>
        </p:nvSpPr>
        <p:spPr>
          <a:xfrm>
            <a:off x="1686539" y="2263009"/>
            <a:ext cx="9158441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u="sng" dirty="0"/>
              <a:t>Problem:</a:t>
            </a:r>
          </a:p>
          <a:p>
            <a:r>
              <a:rPr lang="en-IN" sz="2800" dirty="0"/>
              <a:t>   Keylogger </a:t>
            </a:r>
            <a:r>
              <a:rPr lang="en-US" sz="2800" dirty="0"/>
              <a:t>pose significant risks to both individuals and     </a:t>
            </a:r>
          </a:p>
          <a:p>
            <a:pPr algn="just"/>
            <a:r>
              <a:rPr lang="en-US" sz="2800" dirty="0"/>
              <a:t>   organizations, including data theft, privacy invasion, and</a:t>
            </a:r>
          </a:p>
          <a:p>
            <a:pPr algn="just"/>
            <a:r>
              <a:rPr lang="en-US" sz="2800" dirty="0"/>
              <a:t>   financial loss.</a:t>
            </a:r>
          </a:p>
          <a:p>
            <a:pPr algn="just"/>
            <a:endParaRPr lang="en-US" sz="2800" dirty="0"/>
          </a:p>
          <a:p>
            <a:pPr algn="just"/>
            <a:endParaRPr lang="en-US" sz="2800" dirty="0"/>
          </a:p>
          <a:p>
            <a:pPr algn="just"/>
            <a:r>
              <a:rPr lang="en-US" sz="2800" dirty="0"/>
              <a:t>      </a:t>
            </a:r>
            <a:endParaRPr lang="en-IN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020841-58B3-F285-54BC-669F5B09F4CA}"/>
              </a:ext>
            </a:extLst>
          </p:cNvPr>
          <p:cNvSpPr txBox="1"/>
          <p:nvPr/>
        </p:nvSpPr>
        <p:spPr>
          <a:xfrm>
            <a:off x="1696371" y="4286865"/>
            <a:ext cx="9522235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u="sng" dirty="0"/>
              <a:t>Impact:</a:t>
            </a:r>
          </a:p>
          <a:p>
            <a:r>
              <a:rPr lang="en-IN" dirty="0"/>
              <a:t>     </a:t>
            </a:r>
            <a:r>
              <a:rPr lang="en-US" sz="2800" dirty="0"/>
              <a:t>Affect individuals and organizations by compromising security,</a:t>
            </a:r>
          </a:p>
          <a:p>
            <a:r>
              <a:rPr lang="en-US" sz="2800" dirty="0"/>
              <a:t>   leading to identity theft, financial loss, and data breaches</a:t>
            </a:r>
          </a:p>
          <a:p>
            <a:endParaRPr lang="en-IN" dirty="0"/>
          </a:p>
          <a:p>
            <a:r>
              <a:rPr lang="en-IN" dirty="0"/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26112064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85B2FAE-A121-7BA4-8ABC-85A357C6FBD9}"/>
              </a:ext>
            </a:extLst>
          </p:cNvPr>
          <p:cNvSpPr txBox="1"/>
          <p:nvPr/>
        </p:nvSpPr>
        <p:spPr>
          <a:xfrm>
            <a:off x="1199535" y="403123"/>
            <a:ext cx="6931742" cy="746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250" u="sng" dirty="0"/>
              <a:t>PROJECT OVERVIEW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8AD433-C01B-D489-8C3D-36204CBF2B3B}"/>
              </a:ext>
            </a:extLst>
          </p:cNvPr>
          <p:cNvSpPr txBox="1"/>
          <p:nvPr/>
        </p:nvSpPr>
        <p:spPr>
          <a:xfrm>
            <a:off x="1297858" y="1563329"/>
            <a:ext cx="8937523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This project explores the nature of keyloggers, their impact on security, and effective countermeasures.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Includes analysis of current keylogger detection and prevention techniques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Aimed at educating users about keylogging threats and enhancing cybersecurity practices.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346245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08DD756-7E2A-AB88-A5E3-2C7742BC3F93}"/>
              </a:ext>
            </a:extLst>
          </p:cNvPr>
          <p:cNvSpPr txBox="1"/>
          <p:nvPr/>
        </p:nvSpPr>
        <p:spPr>
          <a:xfrm>
            <a:off x="1199535" y="668594"/>
            <a:ext cx="6233652" cy="746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250" u="sng" dirty="0"/>
              <a:t>WHO ARE END USERS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980C62-83DF-5140-33D9-51F87E947366}"/>
              </a:ext>
            </a:extLst>
          </p:cNvPr>
          <p:cNvSpPr txBox="1"/>
          <p:nvPr/>
        </p:nvSpPr>
        <p:spPr>
          <a:xfrm>
            <a:off x="1297858" y="1799303"/>
            <a:ext cx="7649497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1. Individual Internet Users:</a:t>
            </a:r>
          </a:p>
          <a:p>
            <a:r>
              <a:rPr lang="en-IN" sz="2400" dirty="0"/>
              <a:t>       </a:t>
            </a:r>
            <a:r>
              <a:rPr lang="en-US" dirty="0"/>
              <a:t>General public who use the internet for personal activities such as browsing, online shopping, social networking, and banking.</a:t>
            </a:r>
          </a:p>
          <a:p>
            <a:endParaRPr lang="en-IN" dirty="0"/>
          </a:p>
          <a:p>
            <a:r>
              <a:rPr lang="en-US" sz="2400" dirty="0"/>
              <a:t>2. IT Professionals and Cybersecurity Experts:</a:t>
            </a:r>
          </a:p>
          <a:p>
            <a:r>
              <a:rPr lang="en-US" sz="2400" dirty="0"/>
              <a:t>      </a:t>
            </a:r>
            <a:r>
              <a:rPr lang="en-US" dirty="0"/>
              <a:t>Specialists responsible for maintaining and securing IT infrastructure.</a:t>
            </a:r>
          </a:p>
          <a:p>
            <a:endParaRPr lang="en-IN" dirty="0"/>
          </a:p>
          <a:p>
            <a:r>
              <a:rPr lang="en-IN" sz="2400" dirty="0"/>
              <a:t>3. Businesses and Organizations:</a:t>
            </a:r>
          </a:p>
          <a:p>
            <a:r>
              <a:rPr lang="en-IN" sz="2400" dirty="0"/>
              <a:t>      </a:t>
            </a:r>
            <a:r>
              <a:rPr lang="en-US" dirty="0"/>
              <a:t>Small to large enterprises that rely on computers and networks for their daily operations.</a:t>
            </a:r>
            <a:endParaRPr lang="en-IN" dirty="0"/>
          </a:p>
          <a:p>
            <a:endParaRPr lang="en-IN" dirty="0"/>
          </a:p>
          <a:p>
            <a:r>
              <a:rPr lang="en-IN" sz="2400" dirty="0"/>
              <a:t>4. Government and Educational Institutions:</a:t>
            </a:r>
          </a:p>
          <a:p>
            <a:r>
              <a:rPr lang="en-IN" dirty="0"/>
              <a:t>         </a:t>
            </a:r>
            <a:r>
              <a:rPr lang="en-US" dirty="0"/>
              <a:t>Public sector organizations and educational entities handling a vast amount of sensitive and personal data.</a:t>
            </a: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8B67097-DA84-92C2-5230-B4D54AA57F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255880" y="2483036"/>
            <a:ext cx="2292107" cy="1891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2059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844A738-28DF-BFFB-5666-6E6F174B742D}"/>
              </a:ext>
            </a:extLst>
          </p:cNvPr>
          <p:cNvSpPr txBox="1"/>
          <p:nvPr/>
        </p:nvSpPr>
        <p:spPr>
          <a:xfrm>
            <a:off x="1056968" y="511278"/>
            <a:ext cx="1007806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00" u="sng" spc="-40" dirty="0"/>
              <a:t>Y</a:t>
            </a:r>
            <a:r>
              <a:rPr lang="en-US" sz="3800" u="sng" spc="10" dirty="0"/>
              <a:t>O</a:t>
            </a:r>
            <a:r>
              <a:rPr lang="en-US" sz="3800" u="sng" spc="25" dirty="0"/>
              <a:t>U</a:t>
            </a:r>
            <a:r>
              <a:rPr lang="en-US" sz="3800" u="sng" dirty="0"/>
              <a:t>R</a:t>
            </a:r>
            <a:r>
              <a:rPr lang="en-US" sz="3800" u="sng" spc="5" dirty="0"/>
              <a:t> </a:t>
            </a:r>
            <a:r>
              <a:rPr lang="en-US" sz="3800" u="sng" spc="25" dirty="0"/>
              <a:t>S</a:t>
            </a:r>
            <a:r>
              <a:rPr lang="en-US" sz="3800" u="sng" spc="10" dirty="0"/>
              <a:t>O</a:t>
            </a:r>
            <a:r>
              <a:rPr lang="en-US" sz="3800" u="sng" spc="25" dirty="0"/>
              <a:t>LU</a:t>
            </a:r>
            <a:r>
              <a:rPr lang="en-US" sz="3800" u="sng" spc="-35" dirty="0"/>
              <a:t>T</a:t>
            </a:r>
            <a:r>
              <a:rPr lang="en-US" sz="3800" u="sng" spc="-30" dirty="0"/>
              <a:t>I</a:t>
            </a:r>
            <a:r>
              <a:rPr lang="en-US" sz="3800" u="sng" spc="10" dirty="0"/>
              <a:t>O</a:t>
            </a:r>
            <a:r>
              <a:rPr lang="en-US" sz="3800" u="sng" dirty="0"/>
              <a:t>N</a:t>
            </a:r>
            <a:r>
              <a:rPr lang="en-US" sz="3800" u="sng" spc="-345" dirty="0"/>
              <a:t> </a:t>
            </a:r>
            <a:r>
              <a:rPr lang="en-US" sz="3800" u="sng" spc="-35" dirty="0"/>
              <a:t>A</a:t>
            </a:r>
            <a:r>
              <a:rPr lang="en-US" sz="3800" u="sng" spc="-5" dirty="0"/>
              <a:t>N</a:t>
            </a:r>
            <a:r>
              <a:rPr lang="en-US" sz="3800" u="sng" dirty="0"/>
              <a:t>D</a:t>
            </a:r>
            <a:r>
              <a:rPr lang="en-US" sz="3800" u="sng" spc="35" dirty="0"/>
              <a:t> </a:t>
            </a:r>
            <a:r>
              <a:rPr lang="en-US" sz="3800" u="sng" spc="-30" dirty="0"/>
              <a:t>I</a:t>
            </a:r>
            <a:r>
              <a:rPr lang="en-US" sz="3800" u="sng" spc="-35" dirty="0"/>
              <a:t>T</a:t>
            </a:r>
            <a:r>
              <a:rPr lang="en-US" sz="3800" u="sng" dirty="0"/>
              <a:t>S</a:t>
            </a:r>
            <a:r>
              <a:rPr lang="en-US" sz="3800" u="sng" spc="60" dirty="0"/>
              <a:t> </a:t>
            </a:r>
            <a:r>
              <a:rPr lang="en-US" sz="3800" u="sng" spc="-295" dirty="0"/>
              <a:t>V</a:t>
            </a:r>
            <a:r>
              <a:rPr lang="en-US" sz="3800" u="sng" spc="-35" dirty="0"/>
              <a:t>A</a:t>
            </a:r>
            <a:r>
              <a:rPr lang="en-US" sz="3800" u="sng" spc="25" dirty="0"/>
              <a:t>LU</a:t>
            </a:r>
            <a:r>
              <a:rPr lang="en-US" sz="3800" u="sng" dirty="0"/>
              <a:t>E</a:t>
            </a:r>
            <a:r>
              <a:rPr lang="en-US" sz="3800" u="sng" spc="-65" dirty="0"/>
              <a:t> </a:t>
            </a:r>
            <a:r>
              <a:rPr lang="en-US" sz="3800" u="sng" spc="-15" dirty="0"/>
              <a:t>P</a:t>
            </a:r>
            <a:r>
              <a:rPr lang="en-US" sz="3800" u="sng" spc="-30" dirty="0"/>
              <a:t>R</a:t>
            </a:r>
            <a:r>
              <a:rPr lang="en-US" sz="3800" u="sng" spc="10" dirty="0"/>
              <a:t>O</a:t>
            </a:r>
            <a:r>
              <a:rPr lang="en-US" sz="3800" u="sng" spc="-15" dirty="0"/>
              <a:t>P</a:t>
            </a:r>
            <a:r>
              <a:rPr lang="en-US" sz="3800" u="sng" spc="10" dirty="0"/>
              <a:t>O</a:t>
            </a:r>
            <a:r>
              <a:rPr lang="en-US" sz="3800" u="sng" spc="25" dirty="0"/>
              <a:t>S</a:t>
            </a:r>
            <a:r>
              <a:rPr lang="en-US" sz="3800" u="sng" spc="-30" dirty="0"/>
              <a:t>I</a:t>
            </a:r>
            <a:r>
              <a:rPr lang="en-US" sz="3800" u="sng" spc="-35" dirty="0"/>
              <a:t>T</a:t>
            </a:r>
            <a:r>
              <a:rPr lang="en-US" sz="3800" u="sng" spc="-30" dirty="0"/>
              <a:t>I</a:t>
            </a:r>
            <a:r>
              <a:rPr lang="en-US" sz="3800" u="sng" spc="10" dirty="0"/>
              <a:t>O</a:t>
            </a:r>
            <a:r>
              <a:rPr lang="en-US" sz="3800" u="sng" dirty="0"/>
              <a:t>N</a:t>
            </a:r>
            <a:endParaRPr lang="en-IN" sz="3800" u="sng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D83161-C34B-5578-A4D2-D134D00A2B15}"/>
              </a:ext>
            </a:extLst>
          </p:cNvPr>
          <p:cNvSpPr txBox="1"/>
          <p:nvPr/>
        </p:nvSpPr>
        <p:spPr>
          <a:xfrm>
            <a:off x="1056968" y="1376516"/>
            <a:ext cx="9453716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/>
              <a:t>SOLUTION: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Utilize advanced algorithms to monitor and detect keylogging activities as they happen.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Combines multiple security measures (e.g., heuristic analysis, signature-based detection) to provide robust protection.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Ensures the software is always up-to-date with the latest security patches and keylogger definitions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332C5F-E611-8BF6-97F5-3197A07FC483}"/>
              </a:ext>
            </a:extLst>
          </p:cNvPr>
          <p:cNvSpPr txBox="1"/>
          <p:nvPr/>
        </p:nvSpPr>
        <p:spPr>
          <a:xfrm>
            <a:off x="1056968" y="4303857"/>
            <a:ext cx="10078064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u="sng" dirty="0"/>
              <a:t>VALUE PREPOSITION: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Reduces the risk of sensitive data being captured by keyloggers, thus safeguarding personal</a:t>
            </a:r>
            <a:endParaRPr lang="en-IN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/>
              <a:t>Provides educational resources and alerts that help users recognize and avoid potential threats.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1383657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D973B5-7B90-8931-1E41-E08EBFCBE196}"/>
              </a:ext>
            </a:extLst>
          </p:cNvPr>
          <p:cNvSpPr txBox="1"/>
          <p:nvPr/>
        </p:nvSpPr>
        <p:spPr>
          <a:xfrm>
            <a:off x="1150374" y="678426"/>
            <a:ext cx="8239432" cy="746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250" u="sng" dirty="0"/>
              <a:t>THE “WOW” IN YOUR SOLUTION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2E6791-BFDB-38E9-5F49-D8104BFFCD70}"/>
              </a:ext>
            </a:extLst>
          </p:cNvPr>
          <p:cNvSpPr txBox="1"/>
          <p:nvPr/>
        </p:nvSpPr>
        <p:spPr>
          <a:xfrm>
            <a:off x="1307691" y="1563328"/>
            <a:ext cx="7757652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200" dirty="0"/>
              <a:t>Innovative real-time keylogger detection algorithms.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200" dirty="0"/>
              <a:t>User-friendly interface for non-technical users.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200" dirty="0"/>
              <a:t>Comprehensive and regularly updated threat database.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200" dirty="0"/>
              <a:t>Integration with existing cybersecurity tools for seamless protection.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DF6AFB-3FAD-CA2A-049D-F03D06765D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886820" y="1563328"/>
            <a:ext cx="2624449" cy="3033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9641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685CB93-CA55-BB4B-78E4-1F381692E173}"/>
              </a:ext>
            </a:extLst>
          </p:cNvPr>
          <p:cNvSpPr txBox="1"/>
          <p:nvPr/>
        </p:nvSpPr>
        <p:spPr>
          <a:xfrm>
            <a:off x="1209368" y="639097"/>
            <a:ext cx="6725264" cy="746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250" u="sng" dirty="0"/>
              <a:t>MODELLING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17DD9C-05C3-B99C-BD59-D1669133BFB5}"/>
              </a:ext>
            </a:extLst>
          </p:cNvPr>
          <p:cNvSpPr txBox="1"/>
          <p:nvPr/>
        </p:nvSpPr>
        <p:spPr>
          <a:xfrm>
            <a:off x="1307691" y="1543665"/>
            <a:ext cx="830825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400" dirty="0"/>
              <a:t>The keylogger is modelled using the keylogger python program. This keylogger uses the ‘ </a:t>
            </a:r>
            <a:r>
              <a:rPr lang="en-IN" sz="2400" dirty="0" err="1"/>
              <a:t>pynput</a:t>
            </a:r>
            <a:r>
              <a:rPr lang="en-IN" sz="2400" dirty="0"/>
              <a:t> ’ library to capture press, hold, and release events. Keys are categorized as pressed, held, or released. It listens for key events using ‘ </a:t>
            </a:r>
            <a:r>
              <a:rPr lang="en-IN" sz="2400" dirty="0" err="1"/>
              <a:t>pynput.keyboard.listener</a:t>
            </a:r>
            <a:r>
              <a:rPr lang="en-IN" sz="2400" dirty="0"/>
              <a:t> ’ and logs are saved in “key_log.txt” and “ key_ </a:t>
            </a:r>
            <a:r>
              <a:rPr lang="en-IN" sz="2400" dirty="0" err="1"/>
              <a:t>log.json</a:t>
            </a:r>
            <a:r>
              <a:rPr lang="en-IN" sz="2400" dirty="0"/>
              <a:t> ”. The GUI includes a buttons such as ‘start’ button which initializes a listener and ‘stop’ button which disable it. The text logging appends events to “ key_log.txt ” with key state and JSON logging appends events to “ </a:t>
            </a:r>
            <a:r>
              <a:rPr lang="en-IN" sz="2400" dirty="0" err="1"/>
              <a:t>key_log.json</a:t>
            </a:r>
            <a:r>
              <a:rPr lang="en-IN" sz="2400" dirty="0"/>
              <a:t> ” with structured data. This keylogger monitors user activity, analyses keystroke dynamic for security.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F4DE14FE-0DDC-2827-2C54-E5FD688A08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9D31732-C0C6-DD7A-E6C2-3B86B1C56C0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134965" y="2657065"/>
            <a:ext cx="3057035" cy="2830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7490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452</TotalTime>
  <Words>637</Words>
  <Application>Microsoft Office PowerPoint</Application>
  <PresentationFormat>Widescreen</PresentationFormat>
  <Paragraphs>69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Tw Cen MT</vt:lpstr>
      <vt:lpstr>Wingdings</vt:lpstr>
      <vt:lpstr>Circuit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veerendra valina</dc:creator>
  <cp:lastModifiedBy>veerendra valina</cp:lastModifiedBy>
  <cp:revision>1</cp:revision>
  <dcterms:created xsi:type="dcterms:W3CDTF">2024-06-13T05:19:19Z</dcterms:created>
  <dcterms:modified xsi:type="dcterms:W3CDTF">2024-06-19T18:22:13Z</dcterms:modified>
</cp:coreProperties>
</file>