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77bkXoI1x1IT+L9+aHHg7Flqw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4820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Amazon Prime TV Shows and Movies 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175" y="3092700"/>
            <a:ext cx="6207100" cy="3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980" y="1643188"/>
            <a:ext cx="10824300" cy="47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743627"/>
            <a:ext cx="10905066" cy="53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835" y="643467"/>
            <a:ext cx="9948329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236" y="-1"/>
            <a:ext cx="10807800" cy="62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425" y="687200"/>
            <a:ext cx="11194500" cy="53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656926"/>
            <a:ext cx="10905066" cy="354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679" y="1362901"/>
            <a:ext cx="8349000" cy="4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2025-02-23T11:42:23Z</dcterms:created>
  <dc:creator>Vipul Sonawane</dc:creator>
</cp:coreProperties>
</file>