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878a4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878a4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78a4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78a4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78a42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78a42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878a42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878a42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b878a42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b878a42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878a42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878a42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85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Fed-Ex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92" y="575900"/>
            <a:ext cx="6903858" cy="2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4-13 at 5.32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08"/>
            <a:ext cx="9144001" cy="395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Screenshot 2025-04-13 at 5.3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29" y="0"/>
            <a:ext cx="6058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4-13 at 5.3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92" y="0"/>
            <a:ext cx="61390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Screenshot 2025-04-13 at 5.36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288"/>
            <a:ext cx="9143999" cy="35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Screenshot 2025-04-13 at 5.3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Screenshot 2025-04-13 at 5.36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5"/>
            <a:ext cx="9144001" cy="480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