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D95A2-90F8-E3DF-5734-6EEC8ACA5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5D4B23-E16F-30E7-8B4D-91650492A9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7F49E-17DE-3DFF-CD16-A3342EB9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6F43-8BB1-4A2D-9205-23DCEC045EA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BC749-F4EB-47C3-8FC7-173EED98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AD254-7DD6-C551-935F-6E9518B1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6F7FE-F0F5-4E92-AEBB-D6739E05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39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13B77-4B5B-A4EE-8E1C-A750D635E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866A3-EA49-B017-796C-02C3BACEF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603C2-52F7-21E1-F38B-5E41A000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6F43-8BB1-4A2D-9205-23DCEC045EA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42778-5E80-C3BA-2C77-E6E50BCF3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CA1CB-34BF-7685-9F80-53FCF00A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6F7FE-F0F5-4E92-AEBB-D6739E05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25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8AF733-BEB9-ABC5-C635-7190D4979C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09F73C-89F2-20BD-BA35-A8F3BDDA6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0E982-AFFD-58A7-54EF-2F8D8CAA4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6F43-8BB1-4A2D-9205-23DCEC045EA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8B066-EA23-BD4D-F494-6AD712E25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6BEEE-7FAD-B445-6B8F-8A255C260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6F7FE-F0F5-4E92-AEBB-D6739E05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6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F8C2-E7FB-345D-8314-3C2C9D1AF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51DE1-BEC5-638E-0C5E-1A37B9F8F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FFB83-1194-39A8-75FA-E6EA2E20F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6F43-8BB1-4A2D-9205-23DCEC045EA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13B80-7F91-92C6-00A5-D274CE863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0A1E8-C33D-005E-43EF-D877DDCF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6F7FE-F0F5-4E92-AEBB-D6739E05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59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00B1-8BEF-1C26-EBFD-DE64F30BD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010F7-625F-ED16-006F-1CF16BC83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2034A-6310-7ADF-70D4-A2B53348C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6F43-8BB1-4A2D-9205-23DCEC045EA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88DB3-74D0-0977-4D3A-38999558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329CE-C5EB-C1E3-3B31-5419BEF0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6F7FE-F0F5-4E92-AEBB-D6739E05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45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9E968-E399-1875-9E85-30813ECE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5DA54-B3DA-26C2-D560-15DC27EBF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41C03-96BE-F0FA-7346-8AD20F817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6E487-070A-CDCF-8C48-0F25F4AF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6F43-8BB1-4A2D-9205-23DCEC045EA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17AC3-BA29-6E77-B4C7-F74B7EF0D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14BFED-3BB0-9189-4034-AAC0DDF83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6F7FE-F0F5-4E92-AEBB-D6739E05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92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63B18-26B0-DDD7-31BC-05C775B09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9BA32-29BE-FD63-1793-E6FE0A643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97554-A192-E676-87F5-D9DCBB226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C14876-88CE-136D-B17B-2602818BE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CD4F8E-4DD5-8EA3-57AB-D283FEC86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B32F7A-A643-83D6-8CCD-EF94BF403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6F43-8BB1-4A2D-9205-23DCEC045EA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5E4410-05DB-CBEB-0D5C-CD68B8E7C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356FAC-08F6-4A40-010C-3959406B0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6F7FE-F0F5-4E92-AEBB-D6739E05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25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F0F99-A98A-F16F-1C68-A5EC1FB80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8FB501-CFE1-3148-83F5-4A5F080E8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6F43-8BB1-4A2D-9205-23DCEC045EA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DE76A5-E6B8-9746-46E2-58041D5E7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97BDB-C55F-D6EB-9F4F-B451163A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6F7FE-F0F5-4E92-AEBB-D6739E05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661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D71360-097B-ED8C-B2ED-86E11B562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6F43-8BB1-4A2D-9205-23DCEC045EA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840B30-EC3E-3D66-ADE8-7B154286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C5395-3F2B-413E-9807-0D664025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6F7FE-F0F5-4E92-AEBB-D6739E05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30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D4B7-BF33-2850-34C2-37EE7B3B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E75BD-CFCB-A49E-4956-4ACB65139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ABD3C-C661-B32E-0888-6D8B6D8C1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F1FD8-20D3-20A7-8152-D848C745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6F43-8BB1-4A2D-9205-23DCEC045EA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96FE1-9FD0-43CF-F569-3239719C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E4EC6E-9142-67DE-FA46-8E2EA877C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6F7FE-F0F5-4E92-AEBB-D6739E05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452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3A423-5391-3ACD-D7F9-5DB6E8010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F44614-2725-C810-EFE2-8A22027C5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6D643B-76FB-4490-A833-9C90E49871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CE646-37E4-4836-FE1B-A4F24B8DB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B6F43-8BB1-4A2D-9205-23DCEC045EA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85D6C-E5D2-34B4-6FD6-4F62A60D6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25B69-0EFE-4B68-E851-418A16601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6F7FE-F0F5-4E92-AEBB-D6739E05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36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77F3E0-4B4F-7E11-4834-85B11AAA3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F7819A-712F-FEB0-338E-60D3E8DCA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ED691-89EB-6C51-657C-98EB41AD4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BB6F43-8BB1-4A2D-9205-23DCEC045EA6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0A920-85BF-0C1F-DBD3-D2E003E036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A2954-788F-2538-F226-F2B9CF878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36F7FE-F0F5-4E92-AEBB-D6739E0585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03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C2BD-5994-E586-9165-86DC8AFBF0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Flipkart project</a:t>
            </a:r>
            <a:br>
              <a:rPr lang="en-US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8D5C4-6744-5A09-A2FA-B4F29B0B52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074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9863D-1DA0-9FFB-67DA-E034E2C4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D80A00-CD08-F33E-AA09-E1B2A7708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8736" y="1825625"/>
            <a:ext cx="9574528" cy="4351338"/>
          </a:xfrm>
        </p:spPr>
      </p:pic>
    </p:spTree>
    <p:extLst>
      <p:ext uri="{BB962C8B-B14F-4D97-AF65-F5344CB8AC3E}">
        <p14:creationId xmlns:p14="http://schemas.microsoft.com/office/powerpoint/2010/main" val="2628449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3E76-F3E0-0BC3-D335-BA61EBAE7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6509C2-43D4-9CF9-9463-F9542652A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3500" y="1825625"/>
            <a:ext cx="7144999" cy="4351338"/>
          </a:xfrm>
        </p:spPr>
      </p:pic>
    </p:spTree>
    <p:extLst>
      <p:ext uri="{BB962C8B-B14F-4D97-AF65-F5344CB8AC3E}">
        <p14:creationId xmlns:p14="http://schemas.microsoft.com/office/powerpoint/2010/main" val="1313873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A9A6D-0D41-A390-84E0-A56E75E84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9085-B19B-6192-00D9-540BCB86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670AD1D-EA17-B58F-116A-56A9C51616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99784" y="2658081"/>
            <a:ext cx="7392432" cy="2686425"/>
          </a:xfrm>
        </p:spPr>
      </p:pic>
    </p:spTree>
    <p:extLst>
      <p:ext uri="{BB962C8B-B14F-4D97-AF65-F5344CB8AC3E}">
        <p14:creationId xmlns:p14="http://schemas.microsoft.com/office/powerpoint/2010/main" val="1579579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762DD-FC0E-4FD1-A8E3-7362D4D1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432C25-CA07-00E7-1801-7A3D70CEE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4177" y="2505660"/>
            <a:ext cx="10183646" cy="2991267"/>
          </a:xfrm>
        </p:spPr>
      </p:pic>
    </p:spTree>
    <p:extLst>
      <p:ext uri="{BB962C8B-B14F-4D97-AF65-F5344CB8AC3E}">
        <p14:creationId xmlns:p14="http://schemas.microsoft.com/office/powerpoint/2010/main" val="33623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F6FD-3F79-6B16-A684-B1F089A9E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0D8183-3608-D6B5-EDF5-CBFE299BB1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6594" y="1825625"/>
            <a:ext cx="8138811" cy="4351338"/>
          </a:xfrm>
        </p:spPr>
      </p:pic>
    </p:spTree>
    <p:extLst>
      <p:ext uri="{BB962C8B-B14F-4D97-AF65-F5344CB8AC3E}">
        <p14:creationId xmlns:p14="http://schemas.microsoft.com/office/powerpoint/2010/main" val="3172971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E175-B948-66BD-B8E2-4806782E5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7245B3-552C-3DD4-B9E5-4232ACAD1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4662" y="1825625"/>
            <a:ext cx="8702676" cy="4351338"/>
          </a:xfrm>
        </p:spPr>
      </p:pic>
    </p:spTree>
    <p:extLst>
      <p:ext uri="{BB962C8B-B14F-4D97-AF65-F5344CB8AC3E}">
        <p14:creationId xmlns:p14="http://schemas.microsoft.com/office/powerpoint/2010/main" val="1992618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Flipkart project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Vipul Sonawane</dc:creator>
  <cp:lastModifiedBy>Vipul Sonawane</cp:lastModifiedBy>
  <cp:revision>1</cp:revision>
  <dcterms:created xsi:type="dcterms:W3CDTF">2025-03-09T11:49:18Z</dcterms:created>
  <dcterms:modified xsi:type="dcterms:W3CDTF">2025-03-09T11:53:55Z</dcterms:modified>
</cp:coreProperties>
</file>