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Play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Play-regular.fntdata"/><Relationship Id="rId10" Type="http://schemas.openxmlformats.org/officeDocument/2006/relationships/slide" Target="slides/slide6.xml"/><Relationship Id="rId12" Type="http://schemas.openxmlformats.org/officeDocument/2006/relationships/font" Target="fonts/Play-bold.fnt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7500" y="1035700"/>
            <a:ext cx="8943275" cy="437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92" name="Google Shape;92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1975" y="125950"/>
            <a:ext cx="9427200" cy="64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98" name="Google Shape;98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607" y="139975"/>
            <a:ext cx="10282200" cy="60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104" name="Google Shape;104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4084" y="1825625"/>
            <a:ext cx="6443831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110" name="Google Shape;110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3835" y="1872159"/>
            <a:ext cx="9164329" cy="4258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https://drive.google.com/file/d/1xJGllnE12mAggLuRo8b0oNSshUlG8GvF/view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