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embeddedFontLst>
    <p:embeddedFont>
      <p:font typeface="Play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3" roundtripDataSignature="AMtx7mi5MHW1W+DvvayjFwLko/CLSSDu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-regular.fntdata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font" Target="fonts/Play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8" name="Google Shape;3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9" name="Google Shape;69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ord GoBike Brings Ebikes to San Francisco, Perfect for Those Steep Hills |  Digital Trends" id="97" name="Google Shape;97;p1"/>
          <p:cNvPicPr preferRelativeResize="0"/>
          <p:nvPr/>
        </p:nvPicPr>
        <p:blipFill rotWithShape="1">
          <a:blip r:embed="rId3">
            <a:alphaModFix amt="50000"/>
          </a:blip>
          <a:srcRect b="0" l="0" r="6665" t="0"/>
          <a:stretch/>
        </p:blipFill>
        <p:spPr>
          <a:xfrm>
            <a:off x="20" y="1"/>
            <a:ext cx="1219198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"/>
          <p:cNvSpPr txBox="1"/>
          <p:nvPr>
            <p:ph type="ctrTitle"/>
          </p:nvPr>
        </p:nvSpPr>
        <p:spPr>
          <a:xfrm>
            <a:off x="1524000" y="1122362"/>
            <a:ext cx="9144000" cy="29005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"/>
              <a:buNone/>
            </a:pPr>
            <a:r>
              <a:rPr lang="en-US">
                <a:solidFill>
                  <a:srgbClr val="FFFFFF"/>
                </a:solidFill>
              </a:rPr>
              <a:t>Ford Bike Sharing Project</a:t>
            </a:r>
            <a:endParaRPr/>
          </a:p>
        </p:txBody>
      </p:sp>
      <p:sp>
        <p:nvSpPr>
          <p:cNvPr id="99" name="Google Shape;99;p1"/>
          <p:cNvSpPr txBox="1"/>
          <p:nvPr>
            <p:ph idx="1" type="subTitle"/>
          </p:nvPr>
        </p:nvSpPr>
        <p:spPr>
          <a:xfrm>
            <a:off x="1524000" y="4159404"/>
            <a:ext cx="9144000" cy="1098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105" name="Google Shape;105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9550" y="1909475"/>
            <a:ext cx="7883700" cy="41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111" name="Google Shape;111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707007"/>
            <a:ext cx="10515600" cy="2588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https://www.ford.com/</a:t>
            </a:r>
            <a:endParaRPr/>
          </a:p>
        </p:txBody>
      </p:sp>
      <p:pic>
        <p:nvPicPr>
          <p:cNvPr id="117" name="Google Shape;117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375878"/>
            <a:ext cx="10515600" cy="3250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123" name="Google Shape;123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9839" y="1690700"/>
            <a:ext cx="10048800" cy="43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2025-04-20T10:41:11Z</dcterms:created>
  <dc:creator>Vipul Sonawane</dc:creator>
</cp:coreProperties>
</file>