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Play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MoVx5W2pmy+ptCjgjHB6WWzQz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 dirty="0"/>
          </a:p>
        </p:txBody>
      </p:sp>
      <p:pic>
        <p:nvPicPr>
          <p:cNvPr id="85" name="Google Shape;85;p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818968"/>
            <a:ext cx="11940900" cy="4296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91" name="Google Shape;91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42150" y="679958"/>
            <a:ext cx="10307700" cy="54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97" name="Google Shape;97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7348" y="-252275"/>
            <a:ext cx="8565600" cy="76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103" name="Google Shape;103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94900" y="118150"/>
            <a:ext cx="7005600" cy="65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109" name="Google Shape;109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603025" y="-233026"/>
            <a:ext cx="14014500" cy="67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115" name="Google Shape;115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42350" y="1779638"/>
            <a:ext cx="9507300" cy="4748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Vipul Sonawane</dc:creator>
  <cp:lastModifiedBy>VEERENDRA KASHYAP</cp:lastModifiedBy>
  <cp:revision>1</cp:revision>
  <dcterms:created xsi:type="dcterms:W3CDTF">2025-02-16T12:41:43Z</dcterms:created>
  <dcterms:modified xsi:type="dcterms:W3CDTF">2025-02-19T04:35:52Z</dcterms:modified>
</cp:coreProperties>
</file>