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BFD4E39A-A9AC-4559-BEF2-2E9E3E18A975}"/>
    <pc:docChg chg="undo custSel modSld">
      <pc:chgData name="Manikandan M" userId="e937158fa8c26625" providerId="LiveId" clId="{BFD4E39A-A9AC-4559-BEF2-2E9E3E18A975}" dt="2024-04-05T08:37:48.888" v="4"/>
      <pc:docMkLst>
        <pc:docMk/>
      </pc:docMkLst>
      <pc:sldChg chg="modSp mod">
        <pc:chgData name="Manikandan M" userId="e937158fa8c26625" providerId="LiveId" clId="{BFD4E39A-A9AC-4559-BEF2-2E9E3E18A975}" dt="2024-04-05T08:37:48.888" v="4"/>
        <pc:sldMkLst>
          <pc:docMk/>
          <pc:sldMk cId="0" sldId="265"/>
        </pc:sldMkLst>
        <pc:spChg chg="mod">
          <ac:chgData name="Manikandan M" userId="e937158fa8c26625" providerId="LiveId" clId="{BFD4E39A-A9AC-4559-BEF2-2E9E3E18A975}" dt="2024-04-05T08:37:48.888" v="4"/>
          <ac:spMkLst>
            <pc:docMk/>
            <pc:sldMk cId="0" sldId="265"/>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eeru24200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MxLTPt0qoIbgMQ3d3cyxF-BgcQUjKxyH/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A.VEERENDRAN</a:t>
            </a:r>
            <a:br>
              <a:rPr lang="en-US" sz="2000" spc="15" dirty="0"/>
            </a:br>
            <a:r>
              <a:rPr lang="en-US" sz="1600" spc="15" dirty="0">
                <a:solidFill>
                  <a:schemeClr val="tx1">
                    <a:lumMod val="85000"/>
                    <a:lumOff val="15000"/>
                  </a:schemeClr>
                </a:solidFill>
              </a:rPr>
              <a:t>Reg no:813821205054</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veeru242004@gmail.com</a:t>
            </a:r>
            <a:br>
              <a:rPr lang="en-US" sz="1600" spc="15" dirty="0">
                <a:solidFill>
                  <a:schemeClr val="tx1">
                    <a:lumMod val="85000"/>
                    <a:lumOff val="15000"/>
                  </a:schemeClr>
                </a:solidFill>
                <a:hlinkClick r:id="rId3"/>
              </a:rPr>
            </a:br>
            <a:r>
              <a:rPr lang="en-US" sz="1600" spc="15" dirty="0">
                <a:solidFill>
                  <a:schemeClr val="tx1">
                    <a:lumMod val="85000"/>
                    <a:lumOff val="15000"/>
                  </a:schemeClr>
                </a:solidFill>
              </a:rPr>
              <a:t>College Name: </a:t>
            </a:r>
            <a:r>
              <a:rPr lang="en-US" sz="1600" spc="15" dirty="0" err="1">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82929" y="6288399"/>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https://drive.google.com/file/d/1MxLTPt0qoIbgMQ3d3cyxF-BgcQUjKxyH/view?usp=drive_link</a:t>
            </a:r>
            <a:endParaRPr lang="en-US" sz="1600" dirty="0">
              <a:latin typeface="Trebuchet MS"/>
              <a:cs typeface="Trebuchet MS"/>
            </a:endParaRPr>
          </a:p>
        </p:txBody>
      </p:sp>
      <p:sp>
        <p:nvSpPr>
          <p:cNvPr id="11" name="TextBox 10"/>
          <p:cNvSpPr txBox="1"/>
          <p:nvPr/>
        </p:nvSpPr>
        <p:spPr>
          <a:xfrm>
            <a:off x="482929" y="105193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662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A.VEERENDRAN Reg no:813821205054 NM Mail id: veeru242004@gmail.com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11</cp:revision>
  <dcterms:created xsi:type="dcterms:W3CDTF">2024-04-01T15:34:00Z</dcterms:created>
  <dcterms:modified xsi:type="dcterms:W3CDTF">2024-04-05T08:39:50Z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