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C4C0-E937-42C3-A9F2-B1B6E2036F93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6E2F-E412-4D8E-B841-76AD01A7D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A4802B7-30FE-4100-AF76-F850B44EDA8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9D54182-BCE7-4BF8-9A95-891C1A497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/>
          <a:lstStyle/>
          <a:p>
            <a:pPr algn="ctr"/>
            <a:r>
              <a:rPr lang="en-US" sz="5400" dirty="0" smtClean="0">
                <a:latin typeface="Algerian" pitchFamily="82" charset="0"/>
              </a:rPr>
              <a:t>Picktrendy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4" name="Content Placeholder 3" descr="WhatsApp Image 2020-10-30 at 9.08.02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295400"/>
            <a:ext cx="7162800" cy="3733800"/>
          </a:xfrm>
        </p:spPr>
      </p:pic>
      <p:sp>
        <p:nvSpPr>
          <p:cNvPr id="6" name="TextBox 5"/>
          <p:cNvSpPr txBox="1"/>
          <p:nvPr/>
        </p:nvSpPr>
        <p:spPr>
          <a:xfrm>
            <a:off x="5410200" y="51816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K.Sindhu</a:t>
            </a:r>
            <a:r>
              <a:rPr lang="en-US" sz="2000" dirty="0" smtClean="0"/>
              <a:t> (18R01A05F1)</a:t>
            </a:r>
          </a:p>
          <a:p>
            <a:r>
              <a:rPr lang="en-US" sz="2000" dirty="0" err="1" smtClean="0"/>
              <a:t>K.Sahithi</a:t>
            </a:r>
            <a:r>
              <a:rPr lang="en-US" sz="2000" dirty="0" smtClean="0"/>
              <a:t> (18R01A05F2)</a:t>
            </a:r>
          </a:p>
          <a:p>
            <a:r>
              <a:rPr lang="en-US" sz="2000" dirty="0" err="1" smtClean="0"/>
              <a:t>M.Divya</a:t>
            </a:r>
            <a:r>
              <a:rPr lang="en-US" sz="2000" dirty="0" smtClean="0"/>
              <a:t> (18R01A05F5)</a:t>
            </a:r>
          </a:p>
          <a:p>
            <a:r>
              <a:rPr lang="en-US" sz="2000" dirty="0" err="1" smtClean="0"/>
              <a:t>G.Divya</a:t>
            </a:r>
            <a:r>
              <a:rPr lang="en-US" sz="2000" dirty="0" smtClean="0"/>
              <a:t> (18R01A05D7)</a:t>
            </a:r>
          </a:p>
          <a:p>
            <a:r>
              <a:rPr lang="en-US" sz="2000" dirty="0" err="1" smtClean="0"/>
              <a:t>V.Nirosha</a:t>
            </a:r>
            <a:r>
              <a:rPr lang="en-US" sz="2000" dirty="0" smtClean="0"/>
              <a:t> (18R01A05H7)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7620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itchFamily="82" charset="0"/>
              </a:rPr>
              <a:t>CMR INSTITUTE OF TECHNOLOGY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105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Coordinator:- </a:t>
            </a:r>
            <a:r>
              <a:rPr lang="en-US" sz="3600" dirty="0" err="1" smtClean="0"/>
              <a:t>Mr.Veeresh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1336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Algerian" pitchFamily="82" charset="0"/>
              </a:rPr>
              <a:t>THANK YOU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itchFamily="82" charset="0"/>
              </a:rPr>
              <a:t>introduction…..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71600"/>
            <a:ext cx="8689848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What does it mean if we say digital wallet for connected things…..??</a:t>
            </a:r>
          </a:p>
          <a:p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What is 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D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igital Wallet….??</a:t>
            </a:r>
          </a:p>
          <a:p>
            <a:pPr>
              <a:buNone/>
            </a:pPr>
            <a:r>
              <a:rPr lang="en-US" sz="2600" dirty="0" smtClean="0"/>
              <a:t>     Digital Wallets are digital versions of your credit and debit cards stored in an app on your mobile device.</a:t>
            </a:r>
          </a:p>
          <a:p>
            <a:pPr>
              <a:buNone/>
            </a:pP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IOT Devices</a:t>
            </a:r>
            <a:endParaRPr lang="en-US" sz="2800" dirty="0" smtClean="0">
              <a:cs typeface="Andalus" pitchFamily="18" charset="-78"/>
            </a:endParaRPr>
          </a:p>
          <a:p>
            <a:endParaRPr lang="en-US" sz="2800" dirty="0" smtClean="0">
              <a:cs typeface="Andalus" pitchFamily="18" charset="-78"/>
            </a:endParaRPr>
          </a:p>
          <a:p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Can there be alternate way of </a:t>
            </a:r>
          </a:p>
          <a:p>
            <a:pPr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 making payment other than the </a:t>
            </a:r>
          </a:p>
          <a:p>
            <a:pPr>
              <a:buNone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Conventional banking route…??</a:t>
            </a:r>
            <a:endParaRPr lang="en-US" sz="2800" dirty="0" smtClean="0">
              <a:cs typeface="Andalus" pitchFamily="18" charset="-78"/>
            </a:endParaRPr>
          </a:p>
          <a:p>
            <a:pPr>
              <a:buNone/>
            </a:pPr>
            <a:r>
              <a:rPr lang="en-US" sz="2400" dirty="0">
                <a:cs typeface="Andalus" pitchFamily="18" charset="-78"/>
              </a:rPr>
              <a:t> </a:t>
            </a:r>
            <a:endParaRPr lang="en-US" sz="2400" dirty="0"/>
          </a:p>
        </p:txBody>
      </p:sp>
      <p:pic>
        <p:nvPicPr>
          <p:cNvPr id="4" name="Picture 3" descr="WhatsApp Image 2020-10-30 at 6.50.28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038600"/>
            <a:ext cx="3276600" cy="25222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cs typeface="Andalus" pitchFamily="18" charset="-78"/>
              </a:rPr>
              <a:t>Which type of cryptocurrency are we using….??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BITCOIN ,it is a digital currency , which is stored in digital wallet application on a smart phone/computer.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Every single transaction is recoded in a public list called the “block chain”.</a:t>
            </a:r>
          </a:p>
          <a:p>
            <a:endParaRPr lang="en-US" sz="2800" dirty="0" smtClean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Algerian" pitchFamily="82" charset="0"/>
              <a:cs typeface="Andalus" pitchFamily="18" charset="-78"/>
            </a:endParaRPr>
          </a:p>
          <a:p>
            <a:endParaRPr lang="en-US" sz="2800" dirty="0" smtClean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lgerian" pitchFamily="82" charset="0"/>
                <a:cs typeface="Andalus" pitchFamily="18" charset="-78"/>
              </a:rPr>
              <a:t>Blockchain-enabled iot…..??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Algerian" pitchFamily="82" charset="0"/>
                <a:cs typeface="Andalus" pitchFamily="18" charset="-78"/>
              </a:rPr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All information transmitted from IoT devices are recorded on the Blockchain . This means that goods can be digitally identified and protected from fraud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2800" dirty="0"/>
          </a:p>
        </p:txBody>
      </p:sp>
      <p:pic>
        <p:nvPicPr>
          <p:cNvPr id="4" name="Picture 3" descr="WhatsApp Image 2020-10-30 at 6.08.52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057400"/>
            <a:ext cx="57150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itchFamily="82" charset="0"/>
              </a:rPr>
              <a:t>Pains in digital wallet:-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Transaction Charges.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Difficult Design.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Insecurity.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Lack of trust.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Requirement of External source and authority.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Verification and Validation issues.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Single entity control.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Components can be reprinted with unauthorized manufacturer with less valuable material.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Target segment….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In our project, we are focusing on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process of payment-(Digital Currency) automatic payment done by a machine 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We are going to use IoT device-”weight sensors”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According to the wait of the product in the machine , it automatically places an order.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Eventually it makes a payment.</a:t>
            </a:r>
          </a:p>
          <a:p>
            <a:pPr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3" descr="WhatsApp Image 2020-10-30 at 7.53.5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0930" y="3657600"/>
            <a:ext cx="3458816" cy="2667000"/>
          </a:xfrm>
          <a:prstGeom prst="rect">
            <a:avLst/>
          </a:prstGeom>
        </p:spPr>
      </p:pic>
      <p:pic>
        <p:nvPicPr>
          <p:cNvPr id="5" name="Picture 4" descr="WhatsApp Image 2020-10-30 at 7.45.32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267200"/>
            <a:ext cx="4331368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Market size…??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WhatsApp Image 2020-10-30 at 7.59.32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4648200" cy="2530686"/>
          </a:xfrm>
        </p:spPr>
      </p:pic>
      <p:pic>
        <p:nvPicPr>
          <p:cNvPr id="5" name="Picture 4" descr="WhatsApp Image 2020-10-30 at 7.40.35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066800"/>
            <a:ext cx="2733675" cy="562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9624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refrigerator monitoring market is projected to reach USD 11.1 billion by 2025.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growth of the market can be attributed to the increasing demand for high quality packed food products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0-10-30 at 8.17.12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" y="990600"/>
            <a:ext cx="3303715" cy="22860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505200" y="16002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atsApp Image 2020-10-30 at 6.50.53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822959"/>
            <a:ext cx="4267200" cy="2682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lgerian" pitchFamily="82" charset="0"/>
              </a:rPr>
              <a:t>Architecture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553200" y="4038600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3352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Smart IoT device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3581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Block Chain..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1" name="Picture 10" descr="WhatsApp Image 2020-10-30 at 8.34.42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4561562"/>
            <a:ext cx="4191000" cy="2296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9800" y="5181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Happy Payment..!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Smiley Face 12"/>
          <p:cNvSpPr/>
          <p:nvPr/>
        </p:nvSpPr>
        <p:spPr>
          <a:xfrm flipH="1">
            <a:off x="8382000" y="5181600"/>
            <a:ext cx="350518" cy="3810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Solution…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USP(Unique Selling Proposition)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Features</a:t>
            </a:r>
            <a:r>
              <a:rPr lang="en-US" dirty="0" smtClean="0">
                <a:latin typeface="Andalus" pitchFamily="18" charset="-78"/>
                <a:cs typeface="Andalus" pitchFamily="18" charset="-78"/>
                <a:sym typeface="Wingdings" pitchFamily="2" charset="2"/>
              </a:rPr>
              <a:t> Security 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Cost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Scalability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Time to Market….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Technologies involved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WhatsApp Image 2020-10-30 at 8.51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65752"/>
            <a:ext cx="2895600" cy="1939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WhatsApp Image 2020-10-30 at 8.51.48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514600"/>
            <a:ext cx="2667000" cy="2105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lgerian" pitchFamily="82" charset="0"/>
              </a:rPr>
              <a:t>Conclusion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181600"/>
          </a:xfrm>
        </p:spPr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User Autonomy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Discretion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Peer-to-peer Focus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Elimination of Banking Fees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Very Low Transaction Fees for International Payments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Mobile Payments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Accessibility</a:t>
            </a:r>
          </a:p>
          <a:p>
            <a:pPr marL="58293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212</TotalTime>
  <Words>373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Picktrendy</vt:lpstr>
      <vt:lpstr>introduction…..</vt:lpstr>
      <vt:lpstr>Slide 3</vt:lpstr>
      <vt:lpstr>Pains in digital wallet:-</vt:lpstr>
      <vt:lpstr>Target segment….</vt:lpstr>
      <vt:lpstr>Market size…??</vt:lpstr>
      <vt:lpstr>Slide 7</vt:lpstr>
      <vt:lpstr>Solution…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25</cp:revision>
  <dcterms:created xsi:type="dcterms:W3CDTF">2020-10-30T12:20:12Z</dcterms:created>
  <dcterms:modified xsi:type="dcterms:W3CDTF">2020-10-31T11:03:59Z</dcterms:modified>
</cp:coreProperties>
</file>