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C5DA-F9DE-8FD8-8D8B-C30C51775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Telemonitoring Data Collected From Parkinson’s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81A34-B3A0-E846-D6C3-BEEB65957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Clustering, Classification,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13747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5BE3-4728-EDA1-F168-C862AD6D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0521-FAB5-0E3F-F14E-96374BE04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Priya describe</a:t>
            </a:r>
          </a:p>
        </p:txBody>
      </p:sp>
    </p:spTree>
    <p:extLst>
      <p:ext uri="{BB962C8B-B14F-4D97-AF65-F5344CB8AC3E}">
        <p14:creationId xmlns:p14="http://schemas.microsoft.com/office/powerpoint/2010/main" val="1438732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5BE3-4728-EDA1-F168-C862AD6D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Rules and </a:t>
            </a:r>
            <a:br>
              <a:rPr lang="en-US" dirty="0"/>
            </a:br>
            <a:r>
              <a:rPr lang="en-US" dirty="0"/>
              <a:t>Frequent Item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0521-FAB5-0E3F-F14E-96374BE04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Discovered</a:t>
            </a:r>
          </a:p>
          <a:p>
            <a:r>
              <a:rPr lang="en-US" dirty="0"/>
              <a:t>Interesting because</a:t>
            </a:r>
          </a:p>
          <a:p>
            <a:r>
              <a:rPr lang="en-US" dirty="0"/>
              <a:t>Could probably do</a:t>
            </a:r>
          </a:p>
        </p:txBody>
      </p:sp>
    </p:spTree>
    <p:extLst>
      <p:ext uri="{BB962C8B-B14F-4D97-AF65-F5344CB8AC3E}">
        <p14:creationId xmlns:p14="http://schemas.microsoft.com/office/powerpoint/2010/main" val="1528293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5BE3-4728-EDA1-F168-C862AD6D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0521-FAB5-0E3F-F14E-96374BE04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K++ is best clustering</a:t>
            </a:r>
          </a:p>
          <a:p>
            <a:r>
              <a:rPr lang="en-US" dirty="0"/>
              <a:t>Association rules are promising</a:t>
            </a:r>
          </a:p>
          <a:p>
            <a:r>
              <a:rPr lang="en-US" dirty="0"/>
              <a:t>Data is dense and that drives options</a:t>
            </a:r>
          </a:p>
          <a:p>
            <a:r>
              <a:rPr lang="en-US" dirty="0"/>
              <a:t>More data is always better</a:t>
            </a:r>
          </a:p>
        </p:txBody>
      </p:sp>
    </p:spTree>
    <p:extLst>
      <p:ext uri="{BB962C8B-B14F-4D97-AF65-F5344CB8AC3E}">
        <p14:creationId xmlns:p14="http://schemas.microsoft.com/office/powerpoint/2010/main" val="66809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089E-DB78-0D4E-7B99-F8B37523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Parkinson’s Disease is a Neurodegenerative Disorder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BC2AB-43E2-306B-72A4-B59C3F070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Dopamine system</a:t>
            </a:r>
          </a:p>
          <a:p>
            <a:r>
              <a:rPr lang="en-US" dirty="0"/>
              <a:t>Degenerative</a:t>
            </a:r>
          </a:p>
          <a:p>
            <a:r>
              <a:rPr lang="en-US" dirty="0"/>
              <a:t>Cause unknown</a:t>
            </a:r>
          </a:p>
          <a:p>
            <a:r>
              <a:rPr lang="en-US" dirty="0"/>
              <a:t>Progression well known</a:t>
            </a:r>
          </a:p>
        </p:txBody>
      </p:sp>
    </p:spTree>
    <p:extLst>
      <p:ext uri="{BB962C8B-B14F-4D97-AF65-F5344CB8AC3E}">
        <p14:creationId xmlns:p14="http://schemas.microsoft.com/office/powerpoint/2010/main" val="67931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87DC-57E2-FAA0-F216-389C0380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is Pharmacological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F53F2-4B56-154D-DEBD-F40F26150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Treated by regulating dopamine system</a:t>
            </a:r>
          </a:p>
          <a:p>
            <a:r>
              <a:rPr lang="en-US" dirty="0"/>
              <a:t>Diminishing returns</a:t>
            </a:r>
          </a:p>
        </p:txBody>
      </p:sp>
    </p:spTree>
    <p:extLst>
      <p:ext uri="{BB962C8B-B14F-4D97-AF65-F5344CB8AC3E}">
        <p14:creationId xmlns:p14="http://schemas.microsoft.com/office/powerpoint/2010/main" val="307346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5AA1-E171-0BC6-3F3F-B0FF9A1E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BD85-993B-65BF-C6BE-FE08B78E7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gathered using specially build equipment</a:t>
            </a:r>
          </a:p>
          <a:p>
            <a:r>
              <a:rPr lang="en-US" dirty="0"/>
              <a:t>Clinician measurements can be considered objective</a:t>
            </a:r>
          </a:p>
          <a:p>
            <a:r>
              <a:rPr lang="en-US" dirty="0"/>
              <a:t>Regression analysis not fruitful</a:t>
            </a:r>
          </a:p>
        </p:txBody>
      </p:sp>
    </p:spTree>
    <p:extLst>
      <p:ext uri="{BB962C8B-B14F-4D97-AF65-F5344CB8AC3E}">
        <p14:creationId xmlns:p14="http://schemas.microsoft.com/office/powerpoint/2010/main" val="154421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ED62-5398-4918-9E96-B245892F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to Enhance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8157-8BA0-5D6E-AF30-4DD964062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Speculative analysis</a:t>
            </a:r>
          </a:p>
          <a:p>
            <a:r>
              <a:rPr lang="en-US" dirty="0"/>
              <a:t>Longer efficacy immediate benefit</a:t>
            </a:r>
          </a:p>
          <a:p>
            <a:r>
              <a:rPr lang="en-US" dirty="0"/>
              <a:t>Reduce cost</a:t>
            </a:r>
          </a:p>
          <a:p>
            <a:r>
              <a:rPr lang="en-US" dirty="0"/>
              <a:t>Increase availability</a:t>
            </a:r>
          </a:p>
          <a:p>
            <a:r>
              <a:rPr lang="en-US" dirty="0"/>
              <a:t>Regulate with medication port</a:t>
            </a:r>
          </a:p>
        </p:txBody>
      </p:sp>
    </p:spTree>
    <p:extLst>
      <p:ext uri="{BB962C8B-B14F-4D97-AF65-F5344CB8AC3E}">
        <p14:creationId xmlns:p14="http://schemas.microsoft.com/office/powerpoint/2010/main" val="132211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5BE3-4728-EDA1-F168-C862AD6D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Didn’t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0521-FAB5-0E3F-F14E-96374BE04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dense data</a:t>
            </a:r>
          </a:p>
        </p:txBody>
      </p:sp>
    </p:spTree>
    <p:extLst>
      <p:ext uri="{BB962C8B-B14F-4D97-AF65-F5344CB8AC3E}">
        <p14:creationId xmlns:p14="http://schemas.microsoft.com/office/powerpoint/2010/main" val="186883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5BE3-4728-EDA1-F168-C862AD6D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0521-FAB5-0E3F-F14E-96374BE04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better because</a:t>
            </a:r>
          </a:p>
          <a:p>
            <a:r>
              <a:rPr lang="en-US" dirty="0"/>
              <a:t>Results are</a:t>
            </a:r>
          </a:p>
        </p:txBody>
      </p:sp>
    </p:spTree>
    <p:extLst>
      <p:ext uri="{BB962C8B-B14F-4D97-AF65-F5344CB8AC3E}">
        <p14:creationId xmlns:p14="http://schemas.microsoft.com/office/powerpoint/2010/main" val="313729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5BE3-4728-EDA1-F168-C862AD6D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0521-FAB5-0E3F-F14E-96374BE04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did</a:t>
            </a:r>
          </a:p>
          <a:p>
            <a:r>
              <a:rPr lang="en-US" dirty="0"/>
              <a:t>K++ </a:t>
            </a:r>
            <a:r>
              <a:rPr lang="en-US" dirty="0" err="1"/>
              <a:t>kinda</a:t>
            </a:r>
            <a:r>
              <a:rPr lang="en-US" dirty="0"/>
              <a:t> did</a:t>
            </a:r>
          </a:p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44779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5BE3-4728-EDA1-F168-C862AD6D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0521-FAB5-0E3F-F14E-96374BE04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Priya describe</a:t>
            </a:r>
          </a:p>
        </p:txBody>
      </p:sp>
    </p:spTree>
    <p:extLst>
      <p:ext uri="{BB962C8B-B14F-4D97-AF65-F5344CB8AC3E}">
        <p14:creationId xmlns:p14="http://schemas.microsoft.com/office/powerpoint/2010/main" val="2685786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136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Analysis of Telemonitoring Data Collected From Parkinson’s </vt:lpstr>
      <vt:lpstr>Parkinson’s Disease is a Neurodegenerative Disorder</vt:lpstr>
      <vt:lpstr>Treatment is Pharmacological</vt:lpstr>
      <vt:lpstr>Previous Work</vt:lpstr>
      <vt:lpstr>Potential to Enhance Outcomes</vt:lpstr>
      <vt:lpstr>DBSCAN Didn’t Work</vt:lpstr>
      <vt:lpstr>OPTICS</vt:lpstr>
      <vt:lpstr>K-means Clustering</vt:lpstr>
      <vt:lpstr>Cross Validation</vt:lpstr>
      <vt:lpstr>Classification</vt:lpstr>
      <vt:lpstr>Association Rules and  Frequent Item Sets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Telemonitoring Data Collected From Parkinson’s </dc:title>
  <dc:creator>User001</dc:creator>
  <cp:lastModifiedBy>User001</cp:lastModifiedBy>
  <cp:revision>2</cp:revision>
  <dcterms:created xsi:type="dcterms:W3CDTF">2023-12-03T21:02:19Z</dcterms:created>
  <dcterms:modified xsi:type="dcterms:W3CDTF">2023-12-03T21:20:20Z</dcterms:modified>
</cp:coreProperties>
</file>