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323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0-06T03:15:14.71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8E543-BF1A-4711-BAC9-6B39DDE94CA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9DC8-FD0B-4A84-ABCB-D861A699B0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9DC8-FD0B-4A84-ABCB-D861A699B0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9DC8-FD0B-4A84-ABCB-D861A699B0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35CFC6-1A44-4F7C-ACDE-10BDACB66AA4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2D089C-68F4-41A4-9F28-4A26EE55DB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GitHub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by:Veeresh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company and provides service for IT management.</a:t>
            </a:r>
          </a:p>
          <a:p>
            <a:r>
              <a:rPr lang="en-US" dirty="0" smtClean="0"/>
              <a:t>It is a cloud based service that helps developers to store and manage their code, as well as track and control changes to their codes.</a:t>
            </a:r>
          </a:p>
          <a:p>
            <a:r>
              <a:rPr lang="en-US" dirty="0" smtClean="0"/>
              <a:t>It is an internet hosting service(service that runs servers connected to internet by allowing organization or individuals to serve content and host service) for software development and version control using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          </a:t>
            </a:r>
            <a:r>
              <a:rPr lang="en-US" sz="3600" dirty="0" err="1" smtClean="0">
                <a:solidFill>
                  <a:srgbClr val="FF0000"/>
                </a:solidFill>
              </a:rPr>
              <a:t>Git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       </a:t>
            </a:r>
            <a:r>
              <a:rPr lang="en-US" sz="3200" dirty="0" err="1" smtClean="0">
                <a:solidFill>
                  <a:srgbClr val="FF0000"/>
                </a:solidFill>
              </a:rPr>
              <a:t>Github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tool for version control by keep track of your source code history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service that provides version control using </a:t>
            </a:r>
            <a:r>
              <a:rPr lang="en-US" dirty="0" err="1" smtClean="0"/>
              <a:t>git</a:t>
            </a:r>
            <a:r>
              <a:rPr lang="en-US" dirty="0" smtClean="0"/>
              <a:t> plus access </a:t>
            </a:r>
            <a:r>
              <a:rPr lang="en-US" dirty="0" err="1" smtClean="0"/>
              <a:t>control,task</a:t>
            </a:r>
            <a:r>
              <a:rPr lang="en-US" dirty="0" smtClean="0"/>
              <a:t> management, </a:t>
            </a:r>
            <a:r>
              <a:rPr lang="en-US" dirty="0" err="1" smtClean="0"/>
              <a:t>bugtracking,continuous</a:t>
            </a:r>
            <a:r>
              <a:rPr lang="en-US" dirty="0" smtClean="0"/>
              <a:t> integration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Uses of Github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control version, that is without disturbing base code or base application we can implement updated features and add to base application whenever we want.</a:t>
            </a:r>
          </a:p>
          <a:p>
            <a:r>
              <a:rPr lang="en-US" dirty="0" smtClean="0"/>
              <a:t>When  more number of developers or group of developers are going develop different tasks in  a single project, they use github. because it provides good interaction between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github is popular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secured cloud storage with access control.</a:t>
            </a:r>
          </a:p>
          <a:p>
            <a:r>
              <a:rPr lang="en-US" dirty="0" smtClean="0"/>
              <a:t> effective collaboration between team members.</a:t>
            </a:r>
          </a:p>
          <a:p>
            <a:r>
              <a:rPr lang="en-US" dirty="0" smtClean="0"/>
              <a:t>Easy evaluation of each other’s work.</a:t>
            </a:r>
          </a:p>
          <a:p>
            <a:r>
              <a:rPr lang="en-US" dirty="0" smtClean="0"/>
              <a:t>Bug tracking system (which keeps the track of reported bugs in a project).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Github integration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integrate github account with local system by using many tools.</a:t>
            </a:r>
          </a:p>
          <a:p>
            <a:r>
              <a:rPr lang="en-US" dirty="0" smtClean="0"/>
              <a:t>Ex: git bash ,</a:t>
            </a:r>
            <a:r>
              <a:rPr lang="en-US" dirty="0" err="1" smtClean="0"/>
              <a:t>gitlab</a:t>
            </a:r>
            <a:r>
              <a:rPr lang="en-US" dirty="0" smtClean="0"/>
              <a:t> ,</a:t>
            </a:r>
            <a:r>
              <a:rPr lang="en-US" dirty="0" err="1" smtClean="0"/>
              <a:t>gitbucket</a:t>
            </a:r>
            <a:r>
              <a:rPr lang="en-US" dirty="0"/>
              <a:t> </a:t>
            </a:r>
            <a:r>
              <a:rPr lang="en-US" smtClean="0"/>
              <a:t>,     </a:t>
            </a:r>
            <a:r>
              <a:rPr lang="en-US" smtClean="0"/>
              <a:t>                </a:t>
            </a:r>
            <a:r>
              <a:rPr lang="en-US" dirty="0" smtClean="0"/>
              <a:t>IDE’s(eclipse ,</a:t>
            </a:r>
            <a:r>
              <a:rPr lang="en-US" dirty="0" err="1" smtClean="0"/>
              <a:t>netbeans,visual</a:t>
            </a:r>
            <a:r>
              <a:rPr lang="en-US" dirty="0" smtClean="0"/>
              <a:t> studio)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305800" cy="1143000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</TotalTime>
  <Words>249</Words>
  <Application>Microsoft Office PowerPoint</Application>
  <PresentationFormat>On-screen Show (4:3)</PresentationFormat>
  <Paragraphs>24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GitHub</vt:lpstr>
      <vt:lpstr>What is Github</vt:lpstr>
      <vt:lpstr>Slide 3</vt:lpstr>
      <vt:lpstr>Uses of Github</vt:lpstr>
      <vt:lpstr>Why github is popular</vt:lpstr>
      <vt:lpstr>Github integration</vt:lpstr>
      <vt:lpstr>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hp</dc:creator>
  <cp:lastModifiedBy>hp</cp:lastModifiedBy>
  <cp:revision>21</cp:revision>
  <dcterms:created xsi:type="dcterms:W3CDTF">2022-10-05T18:57:24Z</dcterms:created>
  <dcterms:modified xsi:type="dcterms:W3CDTF">2022-10-05T21:49:10Z</dcterms:modified>
</cp:coreProperties>
</file>