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/>
    <p:restoredTop sz="94719"/>
  </p:normalViewPr>
  <p:slideViewPr>
    <p:cSldViewPr snapToGrid="0" snapToObjects="1">
      <p:cViewPr varScale="1">
        <p:scale>
          <a:sx n="143" d="100"/>
          <a:sy n="143" d="100"/>
        </p:scale>
        <p:origin x="2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31006-3A34-0940-8261-14407F0CCE52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1FFE9-22EB-2F44-B3FB-45447BDB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8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1FFE9-22EB-2F44-B3FB-45447BDB81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6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1FFE9-22EB-2F44-B3FB-45447BDB81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0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1FFE9-22EB-2F44-B3FB-45447BDB81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1FFE9-22EB-2F44-B3FB-45447BDB81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19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1FFE9-22EB-2F44-B3FB-45447BDB81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0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1FFE9-22EB-2F44-B3FB-45447BDB81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6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1FFE9-22EB-2F44-B3FB-45447BDB81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0D6A-F56E-DD43-9CA5-F27639837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0EBE2-2533-3444-8BA0-1E68B0835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1103-72BE-2341-8F3C-D1522C84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1145-F801-2A4D-BD04-7497DCF1B0A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28C92-DDD3-1642-95B8-902C5AB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8E37-8312-594D-8B72-97D69FCD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286A-ACDF-2048-A6C1-34BFAC98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2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257A-37AA-9C47-885F-C34B2241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DD5B-5F81-8A48-BECD-B05E3FC15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4951B-FC50-6540-BBC6-74B122FA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1145-F801-2A4D-BD04-7497DCF1B0A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6D97D-7511-F74F-A2F6-3DDFC3E0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0F6D7-911D-0548-9263-E9470098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286A-ACDF-2048-A6C1-34BFAC98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8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CF3A8-0DF0-654C-95C0-8C45FA6B6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FC24F-A092-B241-92A6-D0C170C70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61FEF-3733-5641-BE9B-2FE51E83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1145-F801-2A4D-BD04-7497DCF1B0A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752D-1481-C04E-913B-A9733D5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F26BC-BD39-F84A-96EB-7E5E61C0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286A-ACDF-2048-A6C1-34BFAC98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0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DD4C-E0AB-3248-AB21-9CD7E2A5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A238-1222-F444-AA8B-A3613620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CC304-F1DE-CC49-A4AA-E69075AD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1145-F801-2A4D-BD04-7497DCF1B0A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0881-D0DC-4640-8C7F-D8611412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AD67-19EE-144A-AE38-5D08DBFD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286A-ACDF-2048-A6C1-34BFAC98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4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FCD6-79DB-0F48-810C-7D9830B1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4DDDD-02A9-754A-B359-88D51815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3005-6692-CE41-9301-42CC64EB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1145-F801-2A4D-BD04-7497DCF1B0A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1FC4-1088-4D44-AA76-3290B2B7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8F08-CB30-7944-B423-6B562F69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286A-ACDF-2048-A6C1-34BFAC98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36C6-64F4-9F4D-9456-F09FD496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A77F-AA02-554A-986E-BB851D85A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3B634-C7D5-844B-BAA2-26349E82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ED09D-6270-0B47-958B-8D5E1B87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1145-F801-2A4D-BD04-7497DCF1B0A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74A99-F9BA-FF4B-8166-9C199857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223CA-23F3-2A48-95E5-9D457919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286A-ACDF-2048-A6C1-34BFAC98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F1B7-A22A-1F49-9939-2F9266BC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309EC-B1C1-1E4B-85B6-47EE10F44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9F8A5-25DC-E543-A946-2C10DD04E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3B871-BB7C-664D-AD02-9FD8D40D9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EB12D-4BD5-D341-9E2A-E2FD16AD7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ABDDC-7095-FE42-87B9-77CD1617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1145-F801-2A4D-BD04-7497DCF1B0A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77B84-B354-B146-8171-82D6892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64CDA-CA17-0F40-834D-9747765E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286A-ACDF-2048-A6C1-34BFAC98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9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FE4D-AE89-7043-9B62-12605EAC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D1B16-53AA-6B48-9682-60EF43DB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1145-F801-2A4D-BD04-7497DCF1B0A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767E7-67A8-764F-AE01-9EA2CCAE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2CD75-C292-3C41-88E2-3DEEEB9F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286A-ACDF-2048-A6C1-34BFAC98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316EC-34C3-CA4C-9FE0-22C09C4F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1145-F801-2A4D-BD04-7497DCF1B0A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A40E3-7ED2-434B-A173-8C664587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9D083-EFB3-8048-8FB6-BD89F36E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286A-ACDF-2048-A6C1-34BFAC98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5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7173-2E8D-5F43-8360-FFC91A12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F806-3ECA-5743-B5FF-1B44F3BB1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B0A8D-CD03-3247-A8FA-3A1B4CEC7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8F2D8-B464-8F47-AFB8-C4B8FC77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1145-F801-2A4D-BD04-7497DCF1B0A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5B087-EE22-434D-B72D-18A8E677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EDD31-8E79-A34A-9B56-4A91F70E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286A-ACDF-2048-A6C1-34BFAC98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4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A8AE-46DA-664F-8220-1D05FD98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D0F8F-753E-2D47-906B-3F56339EC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EEC33-7CC9-954E-B856-DB6086819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2274E-97F9-D14E-A1A1-D15290CF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1145-F801-2A4D-BD04-7497DCF1B0A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20C6-B8DB-7643-B783-72B3EAE5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9E085-4B64-4842-BA1F-582BAB13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286A-ACDF-2048-A6C1-34BFAC98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1E405-825A-4047-B6CE-7196E754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FB5DB-285E-714E-A747-D4887EB42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220FD-0323-294E-96AA-99A5B477A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71145-F801-2A4D-BD04-7497DCF1B0A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873E-AE1B-5B45-B4E8-8E89669A5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ED24-64DA-7D41-BA36-A8C5157F9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8286A-ACDF-2048-A6C1-34BFAC98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5CA8-EDC5-FE48-AF08-D5FCAA6CF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>
                <a:latin typeface="Cambria" panose="02040503050406030204" pitchFamily="18" charset="0"/>
              </a:rPr>
              <a:t>Ngrx</a:t>
            </a:r>
            <a:r>
              <a:rPr lang="en-US" dirty="0"/>
              <a:t>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63654-5B4D-BE4B-9CD9-90031B50C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1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C51B-72E6-C24C-BB9A-41C3B78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8" y="0"/>
            <a:ext cx="11901056" cy="872837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Introduction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3176CE-09DB-3547-9BE1-6E860FD5F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8881" y="2905919"/>
            <a:ext cx="4762500" cy="1905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0C830C-5610-AE4B-9F13-147E66A6B516}"/>
              </a:ext>
            </a:extLst>
          </p:cNvPr>
          <p:cNvSpPr/>
          <p:nvPr/>
        </p:nvSpPr>
        <p:spPr>
          <a:xfrm>
            <a:off x="180108" y="872837"/>
            <a:ext cx="11901056" cy="55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C51B-72E6-C24C-BB9A-41C3B78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8" y="0"/>
            <a:ext cx="11901056" cy="872837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C830C-5610-AE4B-9F13-147E66A6B516}"/>
              </a:ext>
            </a:extLst>
          </p:cNvPr>
          <p:cNvSpPr/>
          <p:nvPr/>
        </p:nvSpPr>
        <p:spPr>
          <a:xfrm>
            <a:off x="180108" y="872837"/>
            <a:ext cx="11901056" cy="55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381217-A4D2-1D42-9958-D400A85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8" y="1028700"/>
            <a:ext cx="11901056" cy="5643563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What is Application State?</a:t>
            </a:r>
          </a:p>
          <a:p>
            <a:r>
              <a:rPr lang="en-GB" sz="1800" dirty="0"/>
              <a:t>Server response date</a:t>
            </a:r>
          </a:p>
          <a:p>
            <a:r>
              <a:rPr lang="en-GB" sz="1800" dirty="0"/>
              <a:t>User information</a:t>
            </a:r>
          </a:p>
          <a:p>
            <a:r>
              <a:rPr lang="en-GB" sz="1800" dirty="0"/>
              <a:t>User input</a:t>
            </a:r>
          </a:p>
          <a:p>
            <a:r>
              <a:rPr lang="en-GB" sz="1800" dirty="0"/>
              <a:t>UI State</a:t>
            </a:r>
          </a:p>
          <a:p>
            <a:r>
              <a:rPr lang="en-GB" sz="1800" dirty="0"/>
              <a:t>Router / location state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2400" dirty="0"/>
              <a:t>What is State Management?</a:t>
            </a:r>
          </a:p>
          <a:p>
            <a:r>
              <a:rPr lang="en-GB" sz="1800" dirty="0"/>
              <a:t>Model our app state</a:t>
            </a:r>
          </a:p>
          <a:p>
            <a:r>
              <a:rPr lang="en-GB" sz="1800" dirty="0"/>
              <a:t>Update state</a:t>
            </a:r>
          </a:p>
          <a:p>
            <a:r>
              <a:rPr lang="en-GB" sz="1800" dirty="0"/>
              <a:t>Read state values</a:t>
            </a:r>
          </a:p>
          <a:p>
            <a:r>
              <a:rPr lang="en-GB" sz="1800" dirty="0"/>
              <a:t>Monitor / observer changes to state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5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C51B-72E6-C24C-BB9A-41C3B78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8" y="0"/>
            <a:ext cx="11901056" cy="872837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Redux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C830C-5610-AE4B-9F13-147E66A6B516}"/>
              </a:ext>
            </a:extLst>
          </p:cNvPr>
          <p:cNvSpPr/>
          <p:nvPr/>
        </p:nvSpPr>
        <p:spPr>
          <a:xfrm>
            <a:off x="180108" y="872837"/>
            <a:ext cx="11901056" cy="55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381217-A4D2-1D42-9958-D400A85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8" y="1028700"/>
            <a:ext cx="11901056" cy="56435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r>
              <a:rPr lang="en-GB" dirty="0"/>
              <a:t>Three Principles</a:t>
            </a:r>
          </a:p>
          <a:p>
            <a:r>
              <a:rPr lang="en-GB" sz="1800" dirty="0"/>
              <a:t>Single Source of truth</a:t>
            </a:r>
          </a:p>
          <a:p>
            <a:r>
              <a:rPr lang="en-GB" sz="1800" dirty="0"/>
              <a:t>State is read-only</a:t>
            </a:r>
          </a:p>
          <a:p>
            <a:r>
              <a:rPr lang="en-GB" sz="1800" dirty="0"/>
              <a:t>Pure functions update state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Redux Core Concepts</a:t>
            </a:r>
          </a:p>
          <a:p>
            <a:r>
              <a:rPr lang="en-GB" sz="1800" dirty="0"/>
              <a:t>Single State Tree</a:t>
            </a:r>
          </a:p>
          <a:p>
            <a:r>
              <a:rPr lang="en-GB" sz="1800" dirty="0"/>
              <a:t>Actions</a:t>
            </a:r>
          </a:p>
          <a:p>
            <a:r>
              <a:rPr lang="en-GB" sz="1800" dirty="0"/>
              <a:t>Reducers</a:t>
            </a:r>
          </a:p>
          <a:p>
            <a:r>
              <a:rPr lang="en-GB" sz="1800" dirty="0"/>
              <a:t>Effects</a:t>
            </a:r>
          </a:p>
          <a:p>
            <a:r>
              <a:rPr lang="en-GB" sz="1800" dirty="0"/>
              <a:t>Store</a:t>
            </a:r>
          </a:p>
          <a:p>
            <a:r>
              <a:rPr lang="en-GB" sz="1800" dirty="0"/>
              <a:t>One-way dataflow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C51B-72E6-C24C-BB9A-41C3B78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8" y="0"/>
            <a:ext cx="11901056" cy="872837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C830C-5610-AE4B-9F13-147E66A6B516}"/>
              </a:ext>
            </a:extLst>
          </p:cNvPr>
          <p:cNvSpPr/>
          <p:nvPr/>
        </p:nvSpPr>
        <p:spPr>
          <a:xfrm>
            <a:off x="180108" y="872837"/>
            <a:ext cx="11901056" cy="55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381217-A4D2-1D42-9958-D400A85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8" y="1028700"/>
            <a:ext cx="11901056" cy="56435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r>
              <a:rPr lang="en-GB" sz="2000" dirty="0"/>
              <a:t>Action has two properties </a:t>
            </a:r>
          </a:p>
          <a:p>
            <a:r>
              <a:rPr lang="en-GB" sz="2000" dirty="0"/>
              <a:t>type: string, describes event</a:t>
            </a:r>
            <a:br>
              <a:rPr lang="en-GB" sz="2000" dirty="0"/>
            </a:br>
            <a:r>
              <a:rPr lang="en-GB" sz="1800" i="1" dirty="0"/>
              <a:t>Actions are objects that extend the </a:t>
            </a:r>
            <a:r>
              <a:rPr lang="en-GB" sz="1800" i="1" dirty="0" err="1"/>
              <a:t>NgRx</a:t>
            </a:r>
            <a:r>
              <a:rPr lang="en-GB" sz="1800" i="1" dirty="0"/>
              <a:t> Action class with a ‘type’ property.</a:t>
            </a:r>
            <a:endParaRPr lang="en-GB" sz="2000" dirty="0"/>
          </a:p>
          <a:p>
            <a:r>
              <a:rPr lang="en-GB" sz="2000" dirty="0"/>
              <a:t>payload: optional data</a:t>
            </a:r>
            <a:br>
              <a:rPr lang="en-GB" sz="2000" dirty="0"/>
            </a:br>
            <a:r>
              <a:rPr lang="en-GB" sz="1800" i="1" dirty="0"/>
              <a:t>They have an optional ‘payload’ property (naming is up to you but the standard is to name it ‘payload’) for sending in data to the effect/reducer and are dispatched by the store to either run an effect or change state in a reducer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0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C51B-72E6-C24C-BB9A-41C3B78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8" y="0"/>
            <a:ext cx="11901056" cy="872837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Reducer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C830C-5610-AE4B-9F13-147E66A6B516}"/>
              </a:ext>
            </a:extLst>
          </p:cNvPr>
          <p:cNvSpPr/>
          <p:nvPr/>
        </p:nvSpPr>
        <p:spPr>
          <a:xfrm>
            <a:off x="180108" y="872837"/>
            <a:ext cx="11901056" cy="55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381217-A4D2-1D42-9958-D400A85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8" y="1028700"/>
            <a:ext cx="11901056" cy="5643563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Reducers are functions which accepts current state as an action and returns new state</a:t>
            </a:r>
          </a:p>
          <a:p>
            <a:r>
              <a:rPr lang="en-GB" sz="2000" dirty="0"/>
              <a:t>To change the store you dispatch an action which is finally handled by reducer</a:t>
            </a:r>
          </a:p>
          <a:p>
            <a:r>
              <a:rPr lang="en-GB" sz="2000" dirty="0"/>
              <a:t>Forbidden in Reducers =&gt; Reducers should be pure functions</a:t>
            </a:r>
          </a:p>
          <a:p>
            <a:pPr lvl="1"/>
            <a:r>
              <a:rPr lang="en-GB" sz="1800" dirty="0"/>
              <a:t>Mutate state</a:t>
            </a:r>
          </a:p>
          <a:p>
            <a:pPr lvl="1"/>
            <a:r>
              <a:rPr lang="en-GB" sz="1800" dirty="0"/>
              <a:t>Perform side effects like API calls, Routing transitions</a:t>
            </a:r>
          </a:p>
          <a:p>
            <a:pPr lvl="1"/>
            <a:r>
              <a:rPr lang="en-GB" sz="1800" dirty="0"/>
              <a:t>should not call non-pure functions like date or </a:t>
            </a:r>
            <a:r>
              <a:rPr lang="en-GB" sz="1800" dirty="0" err="1"/>
              <a:t>math.random</a:t>
            </a:r>
            <a:endParaRPr lang="en-GB" sz="1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3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C51B-72E6-C24C-BB9A-41C3B78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8" y="0"/>
            <a:ext cx="11901056" cy="872837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Effects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C830C-5610-AE4B-9F13-147E66A6B516}"/>
              </a:ext>
            </a:extLst>
          </p:cNvPr>
          <p:cNvSpPr/>
          <p:nvPr/>
        </p:nvSpPr>
        <p:spPr>
          <a:xfrm>
            <a:off x="180108" y="872837"/>
            <a:ext cx="11901056" cy="55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381217-A4D2-1D42-9958-D400A85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8" y="1028700"/>
            <a:ext cx="11901056" cy="5643563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An effect listens for actions that are dispatched, and performs some side effect, </a:t>
            </a:r>
            <a:r>
              <a:rPr lang="en-GB" sz="2000" dirty="0" err="1"/>
              <a:t>usuaully</a:t>
            </a:r>
            <a:r>
              <a:rPr lang="en-GB" sz="2000" dirty="0"/>
              <a:t> an asynchronous request. The benefit to using effects is that it enables us to isolate our </a:t>
            </a:r>
            <a:r>
              <a:rPr lang="en-GB" sz="2000" dirty="0" err="1"/>
              <a:t>async</a:t>
            </a:r>
            <a:r>
              <a:rPr lang="en-GB" sz="2000" dirty="0"/>
              <a:t> requests outside of our components, making our components less complex. Now, our components just dispatch actions and listen for values to be emitted from the store when our state changes.</a:t>
            </a:r>
            <a:endParaRPr lang="en-GB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C51B-72E6-C24C-BB9A-41C3B78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8" y="0"/>
            <a:ext cx="11901056" cy="872837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One-way dataflow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C830C-5610-AE4B-9F13-147E66A6B516}"/>
              </a:ext>
            </a:extLst>
          </p:cNvPr>
          <p:cNvSpPr/>
          <p:nvPr/>
        </p:nvSpPr>
        <p:spPr>
          <a:xfrm>
            <a:off x="180108" y="872837"/>
            <a:ext cx="11901056" cy="55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381217-A4D2-1D42-9958-D400A85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8" y="1028700"/>
            <a:ext cx="11901056" cy="5643563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6665E7F8-FCEA-854C-81D9-F8438E2A6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00" y="1854199"/>
            <a:ext cx="6723346" cy="364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3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28336</TotalTime>
  <Words>183</Words>
  <Application>Microsoft Macintosh PowerPoint</Application>
  <PresentationFormat>Widescreen</PresentationFormat>
  <Paragraphs>56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&lt;Ngrx&gt;</vt:lpstr>
      <vt:lpstr>Introduction</vt:lpstr>
      <vt:lpstr>Introduction</vt:lpstr>
      <vt:lpstr>Redux</vt:lpstr>
      <vt:lpstr>Actions</vt:lpstr>
      <vt:lpstr>Reducer</vt:lpstr>
      <vt:lpstr>Effects</vt:lpstr>
      <vt:lpstr>One-way dataflow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&lt;REACT DEV&gt;</dc:title>
  <dc:creator>Veeresh Meesala</dc:creator>
  <cp:lastModifiedBy>Veeresh Meesala</cp:lastModifiedBy>
  <cp:revision>42</cp:revision>
  <dcterms:created xsi:type="dcterms:W3CDTF">2018-11-11T12:52:16Z</dcterms:created>
  <dcterms:modified xsi:type="dcterms:W3CDTF">2019-01-11T01:07:25Z</dcterms:modified>
</cp:coreProperties>
</file>