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System: Application of Supervised Learning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Veeresha M Thotigar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Student ID : 1620975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Email ID : vmt9mm@mail.umkc.edu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0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2192868"/>
            <a:ext cx="8534400" cy="3937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Face </a:t>
            </a:r>
            <a:r>
              <a:rPr lang="en-US" dirty="0">
                <a:solidFill>
                  <a:schemeClr val="tx1"/>
                </a:solidFill>
              </a:rPr>
              <a:t>recognition systems generally divided into two categories: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Identification - set-up </a:t>
            </a:r>
            <a:r>
              <a:rPr lang="en-US" dirty="0">
                <a:solidFill>
                  <a:schemeClr val="tx1"/>
                </a:solidFill>
              </a:rPr>
              <a:t>the similarity between a given face image and all the face images in a large database is computed, the top match is returned as the recognized identity of the </a:t>
            </a:r>
            <a:r>
              <a:rPr lang="en-US" dirty="0" smtClean="0">
                <a:solidFill>
                  <a:schemeClr val="tx1"/>
                </a:solidFill>
              </a:rPr>
              <a:t>subject.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Verification - </a:t>
            </a:r>
            <a:r>
              <a:rPr lang="en-US" dirty="0">
                <a:solidFill>
                  <a:schemeClr val="tx1"/>
                </a:solidFill>
              </a:rPr>
              <a:t>set-up the </a:t>
            </a:r>
            <a:r>
              <a:rPr lang="en-US" dirty="0" smtClean="0">
                <a:solidFill>
                  <a:schemeClr val="tx1"/>
                </a:solidFill>
              </a:rPr>
              <a:t>match between </a:t>
            </a:r>
            <a:r>
              <a:rPr lang="en-US" dirty="0">
                <a:solidFill>
                  <a:schemeClr val="tx1"/>
                </a:solidFill>
              </a:rPr>
              <a:t>a given face image and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dirty="0" smtClean="0">
                <a:solidFill>
                  <a:schemeClr val="tx1"/>
                </a:solidFill>
              </a:rPr>
              <a:t>image is </a:t>
            </a:r>
            <a:r>
              <a:rPr lang="en-US" dirty="0">
                <a:solidFill>
                  <a:schemeClr val="tx1"/>
                </a:solidFill>
              </a:rPr>
              <a:t>computed, </a:t>
            </a:r>
            <a:r>
              <a:rPr lang="en-US" dirty="0" smtClean="0">
                <a:solidFill>
                  <a:schemeClr val="tx1"/>
                </a:solidFill>
              </a:rPr>
              <a:t>the returned result as the authentication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subject.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3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ATT -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2514600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AT&amp;T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is freely downloadable and contains a set of 400 face images (http://www.cl.cam.ac.uk/research/dtg/attarchive/facedatabase.html)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ten different images of each of 40 distinct subjects 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subjects, the images were taken at different times, varying the lighting, facial expressions (open / closed eyes, smiling / not smiling) and facial details (glasses / no glasses)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696" y="2192867"/>
            <a:ext cx="3713431" cy="44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Algorithm - Principal Component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2514600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PCA or </a:t>
            </a:r>
            <a:r>
              <a:rPr lang="en-US" dirty="0" err="1">
                <a:solidFill>
                  <a:schemeClr val="tx1"/>
                </a:solidFill>
              </a:rPr>
              <a:t>Eigenfaces</a:t>
            </a:r>
            <a:r>
              <a:rPr lang="en-US" dirty="0">
                <a:solidFill>
                  <a:schemeClr val="tx1"/>
                </a:solidFill>
              </a:rPr>
              <a:t> method is one of the most widely used linear statistical techniques </a:t>
            </a:r>
            <a:r>
              <a:rPr lang="en-US" dirty="0" smtClean="0">
                <a:solidFill>
                  <a:schemeClr val="tx1"/>
                </a:solidFill>
              </a:rPr>
              <a:t>reported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classification step chooses to be the simplest Euclidean distance classifier.</a:t>
            </a:r>
          </a:p>
        </p:txBody>
      </p:sp>
    </p:spTree>
    <p:extLst>
      <p:ext uri="{BB962C8B-B14F-4D97-AF65-F5344CB8AC3E}">
        <p14:creationId xmlns:p14="http://schemas.microsoft.com/office/powerpoint/2010/main" val="364600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Mode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2089597"/>
            <a:ext cx="8534400" cy="10399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subject, use the first five images (1.pgm to 5.pgm) for training the subspace. Use the files 6.pgm to 10.pgm for the performance evaluation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44" y="3253525"/>
            <a:ext cx="4401355" cy="33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8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Mode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1947930"/>
            <a:ext cx="8534400" cy="10399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first twenty five subjects (1.pgm to 10.pgm) for training the subspace. Use the rest 15 subjects for the performance evaluation.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09" y="3116687"/>
            <a:ext cx="4582174" cy="34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1947930"/>
            <a:ext cx="8534400" cy="42725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Mode 1 has EER </a:t>
            </a:r>
            <a:r>
              <a:rPr lang="en-US" b="1" dirty="0">
                <a:solidFill>
                  <a:schemeClr val="tx1"/>
                </a:solidFill>
              </a:rPr>
              <a:t>0.135</a:t>
            </a:r>
            <a:r>
              <a:rPr lang="en-US" dirty="0">
                <a:solidFill>
                  <a:schemeClr val="tx1"/>
                </a:solidFill>
              </a:rPr>
              <a:t> when compared to Mode 2 has EER </a:t>
            </a:r>
            <a:r>
              <a:rPr lang="en-US" b="1" dirty="0">
                <a:solidFill>
                  <a:schemeClr val="tx1"/>
                </a:solidFill>
              </a:rPr>
              <a:t>0.151. </a:t>
            </a:r>
            <a:r>
              <a:rPr lang="en-US" dirty="0">
                <a:solidFill>
                  <a:schemeClr val="tx1"/>
                </a:solidFill>
              </a:rPr>
              <a:t> It clearly shows that mode 2 has more EER than mode 1. For authentication face recognition system requires the genuine acceptance rate to be precise as per results the mode 1 is more suitable, for identification  face recognition system requires FAR to be more precise and as per the results Mode 2 performs well and more suitable.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1795" y="2349439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107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275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Slice</vt:lpstr>
      <vt:lpstr>Face Recognition System: Application of Supervised Learning </vt:lpstr>
      <vt:lpstr>Face Recognition</vt:lpstr>
      <vt:lpstr>ATT - Dataset</vt:lpstr>
      <vt:lpstr>Architecture diagram</vt:lpstr>
      <vt:lpstr>Algorithm - Principal Component Analysis</vt:lpstr>
      <vt:lpstr>Mode 1</vt:lpstr>
      <vt:lpstr>Mode 2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System: Application of Supervised Learning</dc:title>
  <dc:creator>Veeresh Thotigar</dc:creator>
  <cp:lastModifiedBy>Veeresh Thotigar</cp:lastModifiedBy>
  <cp:revision>8</cp:revision>
  <dcterms:created xsi:type="dcterms:W3CDTF">2019-03-26T03:29:57Z</dcterms:created>
  <dcterms:modified xsi:type="dcterms:W3CDTF">2019-03-26T05:07:36Z</dcterms:modified>
</cp:coreProperties>
</file>