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c2419a0d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Preworks course home assignments</a:t>
            </a:r>
            <a:endParaRPr/>
          </a:p>
        </p:txBody>
      </p:sp>
      <p:sp>
        <p:nvSpPr>
          <p:cNvPr id="127" name="Google Shape;127;g37c2419a0dd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86d6feec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3886d6feec5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c2419a0dd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37c2419a0dd_2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c2419a0dd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37c2419a0dd_2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c2419a0dd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37c2419a0dd_2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c2419a0dd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37c2419a0dd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c2419a0dd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37c2419a0dd_2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c2419a0dd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37c2419a0dd_2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c2419a0dd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37c2419a0dd_2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c2419a0dd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37c2419a0dd_2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c2419a0dd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37c2419a0dd_2_1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86d6feec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3886d6feec5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71726" y="-3575326"/>
            <a:ext cx="5218044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/>
          <p:nvPr/>
        </p:nvSpPr>
        <p:spPr>
          <a:xfrm>
            <a:off x="-7584" y="618282"/>
            <a:ext cx="5976664" cy="1020004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4500562" y="4500576"/>
            <a:ext cx="4572032" cy="589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>
                <a:solidFill>
                  <a:schemeClr val="lt1"/>
                </a:solidFill>
              </a:rPr>
              <a:t>Author: Veer Duggal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-219652" y="1815666"/>
            <a:ext cx="6400800" cy="589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Manual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 txBox="1"/>
          <p:nvPr>
            <p:ph type="ctrTitle"/>
          </p:nvPr>
        </p:nvSpPr>
        <p:spPr>
          <a:xfrm>
            <a:off x="-905452" y="577024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" sz="3259"/>
              <a:t>Image- Based Skin Cancer Detection</a:t>
            </a:r>
            <a:endParaRPr sz="325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203" name="Google Shape;2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24115" y="-3612596"/>
            <a:ext cx="5218046" cy="12368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34"/>
          <p:cNvSpPr/>
          <p:nvPr/>
        </p:nvSpPr>
        <p:spPr>
          <a:xfrm>
            <a:off x="154360" y="105268"/>
            <a:ext cx="7920900" cy="9681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-2286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70"/>
              <a:buFont typeface="Calibri"/>
              <a:buNone/>
            </a:pPr>
            <a:r>
              <a:rPr lang="en"/>
              <a:t>App Screen 3</a:t>
            </a:r>
            <a:endParaRPr sz="2700"/>
          </a:p>
        </p:txBody>
      </p:sp>
      <p:pic>
        <p:nvPicPr>
          <p:cNvPr id="206" name="Google Shape;206;p34" title="Screenshot 2025-09-05 at 11.12.32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25" y="1063374"/>
            <a:ext cx="7367598" cy="3975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211" name="Google Shape;2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80242" y="-3649871"/>
            <a:ext cx="5218044" cy="123686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35"/>
          <p:cNvSpPr/>
          <p:nvPr/>
        </p:nvSpPr>
        <p:spPr>
          <a:xfrm>
            <a:off x="1871700" y="150526"/>
            <a:ext cx="5400600" cy="968153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Contact Person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>
                <a:solidFill>
                  <a:schemeClr val="lt1"/>
                </a:solidFill>
              </a:rPr>
              <a:t>Please reach out to Veer Duggal at </a:t>
            </a:r>
            <a:r>
              <a:rPr lang="en">
                <a:solidFill>
                  <a:schemeClr val="lt1"/>
                </a:solidFill>
              </a:rPr>
              <a:t>veersinghduggal</a:t>
            </a:r>
            <a:r>
              <a:rPr lang="en">
                <a:solidFill>
                  <a:schemeClr val="lt1"/>
                </a:solidFill>
              </a:rPr>
              <a:t>@gmail.com for any questions/ concerns/ suggestions on the App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219" name="Google Shape;21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80242" y="-3649871"/>
            <a:ext cx="5218044" cy="12368697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" name="Google Shape;220;p36"/>
          <p:cNvSpPr txBox="1"/>
          <p:nvPr>
            <p:ph type="title"/>
          </p:nvPr>
        </p:nvSpPr>
        <p:spPr>
          <a:xfrm>
            <a:off x="2442592" y="2105852"/>
            <a:ext cx="4258816" cy="857250"/>
          </a:xfrm>
          <a:prstGeom prst="rect">
            <a:avLst/>
          </a:prstGeom>
          <a:solidFill>
            <a:srgbClr val="F1EDA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79432" y="-3575326"/>
            <a:ext cx="5218044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/>
          <p:nvPr/>
        </p:nvSpPr>
        <p:spPr>
          <a:xfrm>
            <a:off x="1835696" y="303498"/>
            <a:ext cx="5256584" cy="702078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303663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-771094" y="1389267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Acknowledgement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About me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About my Internship Journey with Clevered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About the Application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How to use the application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">
                <a:solidFill>
                  <a:schemeClr val="lt1"/>
                </a:solidFill>
              </a:rPr>
              <a:t>Contact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46" name="Google Shape;1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79432" y="-3575326"/>
            <a:ext cx="5218044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/>
        </p:nvSpPr>
        <p:spPr>
          <a:xfrm>
            <a:off x="1835696" y="303498"/>
            <a:ext cx="5256584" cy="702078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57200" y="1720123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">
                <a:solidFill>
                  <a:schemeClr val="lt1"/>
                </a:solidFill>
              </a:rPr>
              <a:t>I would like to thank my parents, my mentor- Avishek Das sir, Mr. Ken, and all my friends for supporting me throughout the course of this journey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54" name="Google Shape;15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27388" y="-3586513"/>
            <a:ext cx="5132524" cy="123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/>
          <p:nvPr/>
        </p:nvSpPr>
        <p:spPr>
          <a:xfrm>
            <a:off x="3887186" y="225985"/>
            <a:ext cx="5256600" cy="7020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2584775" y="148275"/>
            <a:ext cx="8229600" cy="8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About Me..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4143373" y="1406125"/>
            <a:ext cx="4570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Hi! My name is Veer Duggal, I’m currently studying in the 11th grade in the Doon School Dehradun under the ISC curriculum.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8" title="IMG_5107.jpg"/>
          <p:cNvPicPr preferRelativeResize="0"/>
          <p:nvPr/>
        </p:nvPicPr>
        <p:blipFill rotWithShape="1">
          <a:blip r:embed="rId4">
            <a:alphaModFix/>
          </a:blip>
          <a:srcRect b="0" l="31355" r="17965" t="0"/>
          <a:stretch/>
        </p:blipFill>
        <p:spPr>
          <a:xfrm>
            <a:off x="186450" y="610300"/>
            <a:ext cx="2983025" cy="39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80242" y="-3649871"/>
            <a:ext cx="5218044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/>
          <p:nvPr/>
        </p:nvSpPr>
        <p:spPr>
          <a:xfrm>
            <a:off x="755576" y="303415"/>
            <a:ext cx="7632848" cy="702078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623973" y="303450"/>
            <a:ext cx="79311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" sz="3359"/>
              <a:t>About My Internship Journey with Clevered</a:t>
            </a:r>
            <a:endParaRPr sz="3359"/>
          </a:p>
        </p:txBody>
      </p:sp>
      <p:sp>
        <p:nvSpPr>
          <p:cNvPr id="166" name="Google Shape;166;p29"/>
          <p:cNvSpPr txBox="1"/>
          <p:nvPr/>
        </p:nvSpPr>
        <p:spPr>
          <a:xfrm>
            <a:off x="-1261207" y="1213250"/>
            <a:ext cx="9976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learned python using Google Colab, and had really fun in doing so. Making various projects and learning a lot of specifics of the code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71" name="Google Shape;1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80242" y="-3649871"/>
            <a:ext cx="5218044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/>
          <p:nvPr/>
        </p:nvSpPr>
        <p:spPr>
          <a:xfrm>
            <a:off x="3922671" y="303498"/>
            <a:ext cx="5256600" cy="7020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0"/>
          <p:cNvSpPr txBox="1"/>
          <p:nvPr>
            <p:ph type="title"/>
          </p:nvPr>
        </p:nvSpPr>
        <p:spPr>
          <a:xfrm>
            <a:off x="2540950" y="2258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About The App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5029232" y="1178709"/>
            <a:ext cx="3686172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based Skin cancer detection system- An app that lets the user upload an image to it and figure out what type of skin cancer it is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30" title="Screenshot 2025-09-05 at 11.11.3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51125" y="1115250"/>
            <a:ext cx="6403092" cy="345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80242" y="-3649871"/>
            <a:ext cx="5218044" cy="1236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1691680" y="2085696"/>
            <a:ext cx="5760640" cy="702078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1"/>
          <p:cNvSpPr txBox="1"/>
          <p:nvPr>
            <p:ph type="title"/>
          </p:nvPr>
        </p:nvSpPr>
        <p:spPr>
          <a:xfrm>
            <a:off x="457200" y="198238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How do I use the App?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87" name="Google Shape;1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24115" y="-3612596"/>
            <a:ext cx="5218046" cy="12368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32"/>
          <p:cNvSpPr/>
          <p:nvPr/>
        </p:nvSpPr>
        <p:spPr>
          <a:xfrm>
            <a:off x="154360" y="105268"/>
            <a:ext cx="7920900" cy="9681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2"/>
          <p:cNvSpPr txBox="1"/>
          <p:nvPr>
            <p:ph type="title"/>
          </p:nvPr>
        </p:nvSpPr>
        <p:spPr>
          <a:xfrm>
            <a:off x="-2286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70"/>
              <a:buFont typeface="Calibri"/>
              <a:buNone/>
            </a:pPr>
            <a:r>
              <a:rPr lang="en"/>
              <a:t>App Screen 1</a:t>
            </a:r>
            <a:endParaRPr sz="2700"/>
          </a:p>
        </p:txBody>
      </p:sp>
      <p:pic>
        <p:nvPicPr>
          <p:cNvPr id="190" name="Google Shape;190;p32" title="Screenshot 2025-09-05 at 11.11.3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25" y="1073375"/>
            <a:ext cx="7379948" cy="398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mmara\Clevered\brochure\002.png" id="195" name="Google Shape;1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24115" y="-3612596"/>
            <a:ext cx="5218046" cy="12368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33"/>
          <p:cNvSpPr/>
          <p:nvPr/>
        </p:nvSpPr>
        <p:spPr>
          <a:xfrm>
            <a:off x="154360" y="105268"/>
            <a:ext cx="7920900" cy="968100"/>
          </a:xfrm>
          <a:prstGeom prst="rect">
            <a:avLst/>
          </a:prstGeom>
          <a:solidFill>
            <a:srgbClr val="F1EDA5"/>
          </a:solidFill>
          <a:ln cap="flat" cmpd="sng" w="25400">
            <a:solidFill>
              <a:srgbClr val="F1ED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-2286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70"/>
              <a:buFont typeface="Calibri"/>
              <a:buNone/>
            </a:pPr>
            <a:r>
              <a:rPr lang="en"/>
              <a:t>App Screen 2</a:t>
            </a:r>
            <a:endParaRPr sz="2700"/>
          </a:p>
        </p:txBody>
      </p:sp>
      <p:pic>
        <p:nvPicPr>
          <p:cNvPr id="198" name="Google Shape;198;p33" title="Screenshot 2025-09-05 at 11.12.1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00" y="1063375"/>
            <a:ext cx="7367608" cy="397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