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" d="100"/>
          <a:sy n="20" d="100"/>
        </p:scale>
        <p:origin x="642" y="-8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87200" y="7543800"/>
            <a:ext cx="20116800" cy="19431000"/>
          </a:xfrm>
          <a:solidFill>
            <a:schemeClr val="bg1">
              <a:alpha val="70000"/>
            </a:schemeClr>
          </a:solidFill>
          <a:effectLst>
            <a:glow rad="101600">
              <a:srgbClr val="006747">
                <a:alpha val="40000"/>
              </a:srgbClr>
            </a:glow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46904" y="669497"/>
            <a:ext cx="33997392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22776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188B7-C6D1-4738-B4EC-BBEFDCC229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46904" y="3380693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BEDC5CEC-772F-4CE6-8FEB-CEB37B70F4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6904" y="4404422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5ED08B-B775-435A-9B4F-BDA086DCE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tIns="365760">
            <a:normAutofit/>
          </a:bodyPr>
          <a:lstStyle/>
          <a:p>
            <a:pPr algn="just"/>
            <a:r>
              <a:rPr lang="en-US" dirty="0" err="1"/>
              <a:t>TataGlobal</a:t>
            </a:r>
            <a:r>
              <a:rPr lang="en-US" dirty="0"/>
              <a:t> is going through an enormous increase in the stock market in the recent past, the data which I am going to work on is going to analyze </a:t>
            </a:r>
            <a:r>
              <a:rPr lang="en-US" dirty="0" smtClean="0"/>
              <a:t>the stock market for </a:t>
            </a:r>
            <a:r>
              <a:rPr lang="en-US" dirty="0"/>
              <a:t>a </a:t>
            </a:r>
            <a:r>
              <a:rPr lang="en-US" dirty="0" smtClean="0"/>
              <a:t>particular company </a:t>
            </a:r>
            <a:r>
              <a:rPr lang="en-US" dirty="0"/>
              <a:t>and predict the </a:t>
            </a:r>
            <a:r>
              <a:rPr lang="en-US" dirty="0" smtClean="0"/>
              <a:t>turnover for the company</a:t>
            </a:r>
            <a:r>
              <a:rPr lang="en-US" dirty="0" smtClean="0">
                <a:latin typeface="Garamond (Body)"/>
                <a:cs typeface="Times New Roman" panose="02020603050405020304" pitchFamily="18" charset="0"/>
              </a:rPr>
              <a:t>.</a:t>
            </a:r>
            <a:endParaRPr lang="en-US" dirty="0">
              <a:latin typeface="Garamond (Body)"/>
              <a:cs typeface="Times New Roman" panose="020206030504050203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55F1-3C6C-4C07-9CB2-BCAEB0D8A7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tIns="365760"/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Evaluation of Cognitive Dimensions indicates </a:t>
            </a:r>
            <a:r>
              <a:rPr lang="en-US" dirty="0" err="1"/>
              <a:t>GitSubmit</a:t>
            </a:r>
            <a:r>
              <a:rPr lang="en-US" dirty="0"/>
              <a:t> performs well in its task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Strongest aspects: Diffuseness/Terseness, Progressive Evaluation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Weakest aspects: Error-Proneness</a:t>
            </a:r>
          </a:p>
          <a:p>
            <a:pPr marL="1787525" lvl="1" indent="-857250"/>
            <a:r>
              <a:rPr lang="en-US" sz="5400" dirty="0"/>
              <a:t>Implementation had some stability and network issues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Non-novice responses indicate that </a:t>
            </a:r>
            <a:r>
              <a:rPr lang="en-US" dirty="0" err="1"/>
              <a:t>GitSubmit</a:t>
            </a:r>
            <a:r>
              <a:rPr lang="en-US" dirty="0"/>
              <a:t> has neither too much or too little abstraction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7474F1-B7EB-40BD-B650-D37E0AA06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Stock Market Analysis for TATAGLOBAL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C8C212-9152-47EB-9021-DDD1B739EE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002AEE-7ABF-4F25-90D8-22D1918F9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37AE60-4368-42C2-A299-E0F9F0B57D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8288000"/>
            <a:ext cx="10058400" cy="8686800"/>
          </a:xfrm>
        </p:spPr>
        <p:txBody>
          <a:bodyPr tIns="365760">
            <a:normAutofit fontScale="55000" lnSpcReduction="20000"/>
          </a:bodyPr>
          <a:lstStyle/>
          <a:p>
            <a:pPr marL="857250" indent="-857250">
              <a:spcBef>
                <a:spcPts val="5400"/>
              </a:spcBef>
              <a:buFont typeface="Arial" panose="020B0604020202020204" pitchFamily="34" charset="0"/>
              <a:buChar char="•"/>
            </a:pPr>
            <a:r>
              <a:rPr lang="en-US" sz="8700" dirty="0"/>
              <a:t>Features:</a:t>
            </a:r>
          </a:p>
          <a:p>
            <a:pPr marL="1770063" lvl="1" indent="-857250"/>
            <a:r>
              <a:rPr lang="en-US" sz="7300" dirty="0" smtClean="0"/>
              <a:t>Close value</a:t>
            </a:r>
            <a:endParaRPr lang="en-US" sz="7300" dirty="0"/>
          </a:p>
          <a:p>
            <a:pPr marL="1770063" lvl="1" indent="-857250"/>
            <a:r>
              <a:rPr lang="en-US" sz="7300" dirty="0" smtClean="0"/>
              <a:t>Turnover</a:t>
            </a:r>
            <a:endParaRPr lang="en-US" sz="7300" dirty="0"/>
          </a:p>
          <a:p>
            <a:pPr marL="1770063" lvl="1" indent="-857250"/>
            <a:r>
              <a:rPr lang="en-US" sz="7300" dirty="0" smtClean="0"/>
              <a:t>Overall Turnover</a:t>
            </a:r>
            <a:endParaRPr lang="en-US" sz="73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8700" dirty="0"/>
              <a:t>Performed Linear regression to train the model.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8700" dirty="0"/>
              <a:t>Used Decision Tree Classifier to implicitly perform feature selection. </a:t>
            </a:r>
          </a:p>
          <a:p>
            <a:pPr marL="1770063" lvl="1" indent="-857250"/>
            <a:endParaRPr lang="en-US" sz="4400" dirty="0"/>
          </a:p>
          <a:p>
            <a:pPr indent="-2379027"/>
            <a:r>
              <a:rPr lang="en-US" sz="100" dirty="0"/>
              <a:t>Evaluate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535820-2B15-48C9-B0AA-9FA5E543AB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Materials/Methods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1AFE3A-F984-4AF2-BF89-DF5843246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tIns="274320" numCol="1">
            <a:no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https://git-scm.com/downloads/logos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T. R. Green. Cognitive dimensions of notations. People and Computers V, pages 443–460, 1989.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S. Chacon. Pro Git. </a:t>
            </a:r>
            <a:r>
              <a:rPr lang="en-US" sz="3200" dirty="0" err="1"/>
              <a:t>Apress</a:t>
            </a:r>
            <a:r>
              <a:rPr lang="en-US" sz="3200" dirty="0"/>
              <a:t>, </a:t>
            </a:r>
            <a:r>
              <a:rPr lang="en-US" sz="3200" dirty="0" err="1"/>
              <a:t>Berkely</a:t>
            </a:r>
            <a:r>
              <a:rPr lang="en-US" sz="3200" dirty="0"/>
              <a:t>, CA, USA, 2nd</a:t>
            </a:r>
            <a:br>
              <a:rPr lang="en-US" sz="3200" dirty="0"/>
            </a:br>
            <a:r>
              <a:rPr lang="en-US" sz="3200" dirty="0"/>
              <a:t>edition, 2014.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GitLab. Code, test, and deploy together with GitLab open source git repo management software, https://about.gitlab.com</a:t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D57B1E-4D9F-47F9-88F7-FB032B9D63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53E4573-0153-477E-A6EA-F369D642E8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tIns="91440" bIns="274320" anchor="b" anchorCtr="0">
            <a:normAutofit/>
          </a:bodyPr>
          <a:lstStyle/>
          <a:p>
            <a:pPr algn="ctr"/>
            <a:r>
              <a:rPr lang="en-US" sz="6000" dirty="0" err="1"/>
              <a:t>nwmostate</a:t>
            </a:r>
            <a:r>
              <a:rPr lang="en-US" sz="6000" dirty="0"/>
              <a:t>/</a:t>
            </a:r>
            <a:r>
              <a:rPr lang="en-US" sz="6000" dirty="0" err="1"/>
              <a:t>csis</a:t>
            </a:r>
            <a:r>
              <a:rPr lang="en-US" sz="6000" dirty="0"/>
              <a:t>-poster-templates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3257E1-88C3-4089-9BFF-38DFCEA27A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Poster Repository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FED097-712A-4391-BB35-7534ADE256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tIns="274320">
            <a:normAutofit fontScale="55000" lnSpcReduction="20000"/>
          </a:bodyPr>
          <a:lstStyle/>
          <a:p>
            <a:r>
              <a:rPr lang="en-US" dirty="0"/>
              <a:t>Student feedback approved by the IRB committee at Northwest Missouri State University.</a:t>
            </a:r>
          </a:p>
          <a:p>
            <a:r>
              <a:rPr lang="en-US" dirty="0"/>
              <a:t>Feedback is from students enrolled in Data Structures and Operating Systems classes at Northwest.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7C18949-3E74-4B71-BB77-D29BCE1BA1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193538D3-1CEB-4AB5-B73D-938A4997BA9A}"/>
              </a:ext>
            </a:extLst>
          </p:cNvPr>
          <p:cNvPicPr>
            <a:picLocks noGrp="1" noChangeAspect="1"/>
          </p:cNvPicPr>
          <p:nvPr>
            <p:ph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" y="905669"/>
            <a:ext cx="3648075" cy="3648075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C7A8E39-51B8-446A-A58D-E4A6958BDF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Jeevan Sai Subhash Veeramachaneni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230B1EE-E97C-4A5D-8EB4-FEE65881F4F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School of Computer Science and Information Systems, Northwest Missouri State University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6B6AC518-BD97-4F4A-9ACC-57BD026A2A3B}"/>
              </a:ext>
            </a:extLst>
          </p:cNvPr>
          <p:cNvSpPr txBox="1">
            <a:spLocks/>
          </p:cNvSpPr>
          <p:nvPr/>
        </p:nvSpPr>
        <p:spPr>
          <a:xfrm>
            <a:off x="11430000" y="6400798"/>
            <a:ext cx="20116800" cy="1143000"/>
          </a:xfrm>
          <a:prstGeom prst="rect">
            <a:avLst/>
          </a:prstGeo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7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56C4ED-A409-4714-BD55-3D8365913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5106" y="29011418"/>
            <a:ext cx="4644988" cy="1904446"/>
          </a:xfrm>
          <a:prstGeom prst="rect">
            <a:avLst/>
          </a:prstGeom>
        </p:spPr>
      </p:pic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A459AC47-94BC-470C-9B8A-970292C0AD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87200" y="7429498"/>
            <a:ext cx="20116800" cy="19431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Decisiontree</a:t>
            </a:r>
            <a:r>
              <a:rPr lang="en-US" dirty="0" smtClean="0"/>
              <a:t> classifier:</a:t>
            </a:r>
          </a:p>
          <a:p>
            <a:r>
              <a:rPr lang="en-US" dirty="0" smtClean="0"/>
              <a:t>Using the above classifier, the accuracy is 95% and the precision is 93% and the sensitivity is 94%.</a:t>
            </a:r>
          </a:p>
          <a:p>
            <a:endParaRPr lang="en-US" dirty="0"/>
          </a:p>
          <a:p>
            <a:r>
              <a:rPr lang="en-US" dirty="0" smtClean="0"/>
              <a:t>Using the SVM Classifier with </a:t>
            </a:r>
            <a:r>
              <a:rPr lang="en-US" dirty="0" err="1" smtClean="0"/>
              <a:t>rbf</a:t>
            </a:r>
            <a:r>
              <a:rPr lang="en-US" dirty="0" smtClean="0"/>
              <a:t> kernel:</a:t>
            </a:r>
          </a:p>
          <a:p>
            <a:r>
              <a:rPr lang="en-US" dirty="0" smtClean="0"/>
              <a:t>The accuracy is 94%, the sensitivity is 94% and the precision is 93%</a:t>
            </a: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/>
              <a:t>Crime increase statement: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The graph on the right represents total rape case increased every year.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The graph clearly states rape cases has been increased every year.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6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stract_bg" id="{29B32C95-BF94-4328-B440-C1461C2F0B06}" vid="{B9381D9B-251E-4F9E-BEA1-FCED3FB9D3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</TotalTime>
  <Words>290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Garamond</vt:lpstr>
      <vt:lpstr>Garamond (Body)</vt:lpstr>
      <vt:lpstr>Helvetica</vt:lpstr>
      <vt:lpstr>Times New Roman</vt:lpstr>
      <vt:lpstr>Office Theme</vt:lpstr>
      <vt:lpstr>Stock Market Analysis for TATAGLOBAL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Eloe,Nathan</dc:creator>
  <cp:lastModifiedBy>Veeramachaneni,Jeevan Sai Subhash</cp:lastModifiedBy>
  <cp:revision>48</cp:revision>
  <dcterms:created xsi:type="dcterms:W3CDTF">2019-04-10T19:42:12Z</dcterms:created>
  <dcterms:modified xsi:type="dcterms:W3CDTF">2019-12-02T15:17:06Z</dcterms:modified>
</cp:coreProperties>
</file>