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96" autoAdjust="0"/>
    <p:restoredTop sz="94660"/>
  </p:normalViewPr>
  <p:slideViewPr>
    <p:cSldViewPr snapToGrid="0">
      <p:cViewPr>
        <p:scale>
          <a:sx n="25" d="100"/>
          <a:sy n="25" d="100"/>
        </p:scale>
        <p:origin x="456" y="-19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scikit-learn.org/stable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quandl.com/data/NSE/TATAGLOBAL-Tata-Global-Beverages-Limite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veersubhash25/ML-project-pre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tIns="365760">
            <a:normAutofit/>
          </a:bodyPr>
          <a:lstStyle/>
          <a:p>
            <a:pPr algn="just"/>
            <a:r>
              <a:rPr lang="en-US" dirty="0" err="1"/>
              <a:t>TataGlobal</a:t>
            </a:r>
            <a:r>
              <a:rPr lang="en-US" dirty="0"/>
              <a:t> is going through an enormous increase in the stock market in the recent past, the data which I am going to work on is going to analyze </a:t>
            </a:r>
            <a:r>
              <a:rPr lang="en-US" dirty="0" smtClean="0"/>
              <a:t>the stock market for </a:t>
            </a:r>
            <a:r>
              <a:rPr lang="en-US" dirty="0"/>
              <a:t>a </a:t>
            </a:r>
            <a:r>
              <a:rPr lang="en-US" dirty="0" smtClean="0"/>
              <a:t>particular company </a:t>
            </a:r>
            <a:r>
              <a:rPr lang="en-US" dirty="0"/>
              <a:t>and predict the </a:t>
            </a:r>
            <a:r>
              <a:rPr lang="en-US" dirty="0" smtClean="0"/>
              <a:t>turnover for the company</a:t>
            </a:r>
            <a:r>
              <a:rPr lang="en-US" dirty="0" smtClean="0">
                <a:latin typeface="Garamond (Body)"/>
                <a:cs typeface="Times New Roman" panose="02020603050405020304" pitchFamily="18" charset="0"/>
              </a:rPr>
              <a:t>.</a:t>
            </a:r>
            <a:endParaRPr lang="en-US" dirty="0">
              <a:latin typeface="Garamond (Body)"/>
              <a:cs typeface="Times New Roman" panose="020206030504050203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5760"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Evaluation of </a:t>
            </a:r>
            <a:r>
              <a:rPr lang="en-US" dirty="0" smtClean="0"/>
              <a:t>close values which are near to the centroid had to be chosen for a high turn over.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Strongest aspects: Accuracy/Precision, F1 Score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Market Analysis for TATAGLOBAL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0"/>
            <a:ext cx="10058400" cy="8686800"/>
          </a:xfrm>
        </p:spPr>
        <p:txBody>
          <a:bodyPr tIns="365760">
            <a:normAutofit fontScale="55000" lnSpcReduction="20000"/>
          </a:bodyPr>
          <a:lstStyle/>
          <a:p>
            <a:pPr marL="857250" indent="-857250">
              <a:spcBef>
                <a:spcPts val="5400"/>
              </a:spcBef>
              <a:buFont typeface="Arial" panose="020B0604020202020204" pitchFamily="34" charset="0"/>
              <a:buChar char="•"/>
            </a:pPr>
            <a:r>
              <a:rPr lang="en-US" sz="8700" dirty="0"/>
              <a:t>Features:</a:t>
            </a:r>
          </a:p>
          <a:p>
            <a:pPr marL="1770063" lvl="1" indent="-857250"/>
            <a:r>
              <a:rPr lang="en-US" sz="7300" dirty="0" smtClean="0"/>
              <a:t>Close value</a:t>
            </a:r>
            <a:endParaRPr lang="en-US" sz="7300" dirty="0"/>
          </a:p>
          <a:p>
            <a:pPr marL="1770063" lvl="1" indent="-857250"/>
            <a:r>
              <a:rPr lang="en-US" sz="7300" dirty="0" smtClean="0"/>
              <a:t>Turnover</a:t>
            </a:r>
            <a:endParaRPr lang="en-US" sz="7300" dirty="0"/>
          </a:p>
          <a:p>
            <a:pPr marL="1770063" lvl="1" indent="-857250"/>
            <a:r>
              <a:rPr lang="en-US" sz="7300" dirty="0" smtClean="0"/>
              <a:t>Overall Turnover</a:t>
            </a:r>
            <a:endParaRPr lang="en-US" sz="73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700" dirty="0"/>
              <a:t>Performed Linear regression to train the model.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700" dirty="0"/>
              <a:t>Used Decision Tree Classifier to implicitly perform feature selection. </a:t>
            </a:r>
          </a:p>
          <a:p>
            <a:pPr marL="1770063" lvl="1" indent="-857250"/>
            <a:endParaRPr lang="en-US" sz="4400" dirty="0"/>
          </a:p>
          <a:p>
            <a:pPr indent="-2379027"/>
            <a:r>
              <a:rPr lang="en-US" sz="100" dirty="0"/>
              <a:t>Evaluate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Materials/Methods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tIns="274320" numCol="1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www.quandl.com/data/NSE/TATAGLOBAL-Tata-Global-Beverages-Limited</a:t>
            </a:r>
            <a:endParaRPr lang="en-US" sz="3200" dirty="0" smtClean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https://scikit-learn.org/stable/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>
                <a:hlinkClick r:id="rId4"/>
              </a:rPr>
              <a:t>https://github.com/veersubhash25/ML-project-presentation</a:t>
            </a:r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Poster 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tIns="274320">
            <a:normAutofit/>
          </a:bodyPr>
          <a:lstStyle/>
          <a:p>
            <a:r>
              <a:rPr lang="en-US" dirty="0" smtClean="0"/>
              <a:t>Mentor: Dr. Charles Hoot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93538D3-1CEB-4AB5-B73D-938A4997BA9A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" y="121897"/>
            <a:ext cx="3648075" cy="3648075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Jeevan Sai Subhash Veeramachaneni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1430000" y="6400798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7906" y="28592595"/>
            <a:ext cx="4644988" cy="1904446"/>
          </a:xfrm>
          <a:prstGeom prst="rect">
            <a:avLst/>
          </a:prstGeom>
        </p:spPr>
      </p:pic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429498"/>
            <a:ext cx="20116800" cy="19431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74" y="7658100"/>
            <a:ext cx="11054697" cy="857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75" y="17864524"/>
            <a:ext cx="11054696" cy="84571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431247" y="17864524"/>
            <a:ext cx="81155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 smtClean="0"/>
              <a:t>Even though the closing stock value of a company is greater than 150, the turnover of the company is not performing so good. </a:t>
            </a:r>
          </a:p>
          <a:p>
            <a:pPr algn="just"/>
            <a:r>
              <a:rPr lang="en-US" sz="5400" dirty="0" smtClean="0"/>
              <a:t>This is acceptable because a company may see a loss through a year.</a:t>
            </a:r>
            <a:endParaRPr lang="en-US" sz="5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035657" y="8686798"/>
            <a:ext cx="7053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 smtClean="0"/>
              <a:t>The Close values which are near to the centroid can be chosen because in turn the turnover of those values will also be high.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</TotalTime>
  <Words>207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Garamond</vt:lpstr>
      <vt:lpstr>Garamond (Body)</vt:lpstr>
      <vt:lpstr>Helvetica</vt:lpstr>
      <vt:lpstr>Times New Roman</vt:lpstr>
      <vt:lpstr>Office Theme</vt:lpstr>
      <vt:lpstr>Stock Market Analysis for TATAGLOBAL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Veeramachaneni,Jeevan Sai Subhash</cp:lastModifiedBy>
  <cp:revision>51</cp:revision>
  <dcterms:created xsi:type="dcterms:W3CDTF">2019-04-10T19:42:12Z</dcterms:created>
  <dcterms:modified xsi:type="dcterms:W3CDTF">2019-12-04T16:18:30Z</dcterms:modified>
</cp:coreProperties>
</file>