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F4081"/>
                </a:solidFill>
              </a:rPr>
              <a:t>meesho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11680" y="292608"/>
            <a:ext cx="9144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200">
                <a:solidFill>
                  <a:srgbClr val="FFFFFF"/>
                </a:solidFill>
              </a:rPr>
              <a:t>Sales Dashboard (2024–2025)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1005840"/>
            <a:ext cx="2286000" cy="1097280"/>
          </a:xfrm>
          <a:prstGeom prst="roundRect">
            <a:avLst/>
          </a:prstGeom>
          <a:solidFill>
            <a:srgbClr val="FF40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000000"/>
                </a:solidFill>
              </a:rPr>
              <a:t>Total Orders</a:t>
            </a:r>
          </a:p>
          <a:p>
            <a:pPr algn="ctr"/>
            <a:r>
              <a:rPr sz="1800" b="1">
                <a:solidFill>
                  <a:srgbClr val="000000"/>
                </a:solidFill>
              </a:rPr>
              <a:t>50,000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834640" y="1005840"/>
            <a:ext cx="2286000" cy="1097280"/>
          </a:xfrm>
          <a:prstGeom prst="roundRect">
            <a:avLst/>
          </a:prstGeom>
          <a:solidFill>
            <a:srgbClr val="7E57C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000000"/>
                </a:solidFill>
              </a:rPr>
              <a:t>Total Sales</a:t>
            </a:r>
          </a:p>
          <a:p>
            <a:pPr algn="ctr"/>
            <a:r>
              <a:rPr sz="1800" b="1">
                <a:solidFill>
                  <a:srgbClr val="000000"/>
                </a:solidFill>
              </a:rPr>
              <a:t>₹144,282,673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212080" y="1005840"/>
            <a:ext cx="2286000" cy="1097280"/>
          </a:xfrm>
          <a:prstGeom prst="roundRect">
            <a:avLst/>
          </a:prstGeom>
          <a:solidFill>
            <a:srgbClr val="26C6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000000"/>
                </a:solidFill>
              </a:rPr>
              <a:t>Profit</a:t>
            </a:r>
          </a:p>
          <a:p>
            <a:pPr algn="ctr"/>
            <a:r>
              <a:rPr sz="1800" b="1">
                <a:solidFill>
                  <a:srgbClr val="000000"/>
                </a:solidFill>
              </a:rPr>
              <a:t>₹28,766,149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589520" y="1005840"/>
            <a:ext cx="2286000" cy="1097280"/>
          </a:xfrm>
          <a:prstGeom prst="roundRect">
            <a:avLst/>
          </a:prstGeom>
          <a:solidFill>
            <a:srgbClr val="FFD54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000000"/>
                </a:solidFill>
              </a:rPr>
              <a:t>Avg Order Value</a:t>
            </a:r>
          </a:p>
          <a:p>
            <a:pPr algn="ctr"/>
            <a:r>
              <a:rPr sz="1800" b="1">
                <a:solidFill>
                  <a:srgbClr val="000000"/>
                </a:solidFill>
              </a:rPr>
              <a:t>₹2,886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966960" y="1005840"/>
            <a:ext cx="2286000" cy="1097280"/>
          </a:xfrm>
          <a:prstGeom prst="roundRect">
            <a:avLst/>
          </a:prstGeom>
          <a:solidFill>
            <a:srgbClr val="FF40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000000"/>
                </a:solidFill>
              </a:rPr>
              <a:t>Returns %</a:t>
            </a:r>
          </a:p>
          <a:p>
            <a:pPr algn="ctr"/>
            <a:r>
              <a:rPr sz="1800" b="1">
                <a:solidFill>
                  <a:srgbClr val="000000"/>
                </a:solidFill>
              </a:rPr>
              <a:t>10.0%</a:t>
            </a:r>
          </a:p>
        </p:txBody>
      </p:sp>
      <p:pic>
        <p:nvPicPr>
          <p:cNvPr id="9" name="Picture 8" descr="vis_tr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4923280" cy="2194560"/>
          </a:xfrm>
          <a:prstGeom prst="rect">
            <a:avLst/>
          </a:prstGeom>
        </p:spPr>
      </p:pic>
      <p:pic>
        <p:nvPicPr>
          <p:cNvPr id="10" name="Picture 9" descr="vis_categor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286000"/>
            <a:ext cx="3082681" cy="2194560"/>
          </a:xfrm>
          <a:prstGeom prst="rect">
            <a:avLst/>
          </a:prstGeom>
        </p:spPr>
      </p:pic>
      <p:pic>
        <p:nvPicPr>
          <p:cNvPr id="11" name="Picture 10" descr="vis_stat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572000"/>
            <a:ext cx="2848162" cy="2011680"/>
          </a:xfrm>
          <a:prstGeom prst="rect">
            <a:avLst/>
          </a:prstGeom>
        </p:spPr>
      </p:pic>
      <p:pic>
        <p:nvPicPr>
          <p:cNvPr id="12" name="Picture 11" descr="vis_payment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4572000"/>
            <a:ext cx="2098900" cy="2011680"/>
          </a:xfrm>
          <a:prstGeom prst="rect">
            <a:avLst/>
          </a:prstGeom>
        </p:spPr>
      </p:pic>
      <p:pic>
        <p:nvPicPr>
          <p:cNvPr id="13" name="Picture 12" descr="vis_return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9600" y="4572000"/>
            <a:ext cx="2852338" cy="20116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