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Forecasting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Problem → EDA → Holt-Winters Forecast →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Forecast weekly sales to optimize inventory &amp; staffing.</a:t>
            </a:r>
          </a:p>
          <a:p/>
          <a:p>
            <a:r>
              <a:t>Approach:</a:t>
            </a:r>
          </a:p>
          <a:p>
            <a:r>
              <a:t>• Synthetic multi-store, multi-category data with promos &amp; holidays</a:t>
            </a:r>
          </a:p>
          <a:p>
            <a:r>
              <a:t>• EDA: trend (8-week MA), category mix</a:t>
            </a:r>
          </a:p>
          <a:p>
            <a:r>
              <a:t>• Exponential Smoothing (additive trend &amp; seasonality, period=52)</a:t>
            </a:r>
          </a:p>
          <a:p>
            <a:r>
              <a:t>• Excel dashboard with KPIs + charts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Visuals</a:t>
            </a:r>
          </a:p>
        </p:txBody>
      </p:sp>
      <p:pic>
        <p:nvPicPr>
          <p:cNvPr id="3" name="Picture 2" descr="weekly_sales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71600"/>
            <a:ext cx="4389120" cy="2194560"/>
          </a:xfrm>
          <a:prstGeom prst="rect">
            <a:avLst/>
          </a:prstGeom>
        </p:spPr>
      </p:pic>
      <p:pic>
        <p:nvPicPr>
          <p:cNvPr id="4" name="Picture 3" descr="actual_vs_foreca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1371600"/>
            <a:ext cx="438912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Insights:</a:t>
            </a:r>
          </a:p>
          <a:p>
            <a:r>
              <a:t>• Clear yearly seasonality with year-end peaks</a:t>
            </a:r>
          </a:p>
          <a:p>
            <a:r>
              <a:t>• Promotions produce visible uplifts</a:t>
            </a:r>
          </a:p>
          <a:p>
            <a:r>
              <a:t>• Next 12-week forecast above recent average</a:t>
            </a:r>
          </a:p>
          <a:p/>
          <a:p>
            <a:r>
              <a:t>Recommendations:</a:t>
            </a:r>
          </a:p>
          <a:p>
            <a:r>
              <a:t>• Pre-stock inventory before peaks</a:t>
            </a:r>
          </a:p>
          <a:p>
            <a:r>
              <a:t>• Focus promos on Electronics &amp; Home near holidays</a:t>
            </a:r>
          </a:p>
          <a:p>
            <a:r>
              <a:t>• Monitor KPIs weekly for deviations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