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94652" autoAdjust="0"/>
  </p:normalViewPr>
  <p:slideViewPr>
    <p:cSldViewPr>
      <p:cViewPr varScale="1">
        <p:scale>
          <a:sx n="76" d="100"/>
          <a:sy n="76" d="100"/>
        </p:scale>
        <p:origin x="-96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3A5BA-F116-422A-A2AE-309BDD8DFA00}" type="datetimeFigureOut">
              <a:rPr lang="en-US" smtClean="0"/>
              <a:t>5/4/2012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12581-E960-45F2-91D0-2DB2DC37F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93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DDCAD-63FE-4495-B3EC-13C607C96218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F847E-D455-4350-B3FC-999540CE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0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847E-D455-4350-B3FC-999540CE8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1A69E-F9EB-4245-94AF-459236A4D35A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11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458D4-14F4-4E1A-B340-96AE8DF1146B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17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FBEEF-0E87-424B-9C72-3F5B999B32BA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817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600200"/>
            <a:ext cx="6851104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A33AE-C3B0-4702-85F8-ECCA831F39EB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32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F9D72-0F9B-469A-B39B-C9BC2B971682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41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05B14-5EEC-4AD1-9814-67B09A937868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96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0737-3A71-4F8B-B67C-8DF2C2B5BDC8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450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B82-FBDD-4312-AD41-525B62C85E1F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15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297EE-74E0-4A1C-91ED-F1BA8F3D8443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3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0F241-FBE3-45B0-991E-6B44E600E2BB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198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7305D-E9D2-4C36-B0AD-DF435BAC6C7A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332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D9E29E-83E7-49DC-877D-513A2B093CF0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Mobile App Development</a:t>
            </a:r>
            <a:endParaRPr lang="es-E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 Iwema Michael Frank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Congnan (Victoria)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Zheng</a:t>
            </a:r>
          </a:p>
          <a:p>
            <a:endParaRPr lang="en-US" dirty="0"/>
          </a:p>
          <a:p>
            <a:pPr algn="r"/>
            <a:r>
              <a:rPr lang="en-US" dirty="0" smtClean="0"/>
              <a:t>Q1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Problems with Mobile App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Fragmentation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versions of firmware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Limitations of APIs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 imposed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</a:t>
            </a:r>
          </a:p>
          <a:p>
            <a:pPr lvl="0"/>
            <a:endParaRPr lang="en-US" dirty="0"/>
          </a:p>
          <a:p>
            <a:pPr lvl="0"/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r">
              <a:buNone/>
            </a:pPr>
            <a:r>
              <a:rPr lang="en-US" dirty="0" smtClean="0"/>
              <a:t>Q5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Q6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oftware </a:t>
            </a:r>
            <a:r>
              <a:rPr lang="en-US" dirty="0"/>
              <a:t>Q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uality in 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Mobile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user’s device and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runs reliably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times, especially if loading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from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Interruption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Handling: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Reponses to Phone call, text message and other forms of I/O while the app is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performs on the device the same way as it did inside 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simulator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 platform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compatibility if developing the same app for multiple platforms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with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submission guidelines of the target platform’s app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sure to make sure app is written in a firmware API that is widely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Processes to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Guarantee </a:t>
            </a:r>
            <a:r>
              <a:rPr lang="en-US" dirty="0" smtClean="0"/>
              <a:t>Q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 testing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 testing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Protocol Stack Testing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Testing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Usability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</a:t>
            </a:r>
          </a:p>
          <a:p>
            <a:pPr lvl="0"/>
            <a:endParaRPr lang="en-US" dirty="0"/>
          </a:p>
          <a:p>
            <a:pPr marL="0" lvl="0" indent="0" algn="r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Q2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571090"/>
            <a:ext cx="5904656" cy="4525963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usage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usage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test cases executed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defects and classification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coverage (# of test cases executed/# planned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lvl="0" indent="0" algn="r">
              <a:buNone/>
            </a:pPr>
            <a:r>
              <a:rPr lang="en-US" dirty="0" smtClean="0"/>
              <a:t>Q3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19497"/>
            <a:ext cx="7620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5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Processes/Mechanisms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 a testing plan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testing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Interface testing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testing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 and track testing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Suggested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test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vs. Passed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Release Blockers test case failures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number of test cases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user scenarios are tested thoroughly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Sensitive information is 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Successes and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Failures</a:t>
            </a: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US" dirty="0" smtClean="0"/>
              <a:t>Wild Successes: </a:t>
            </a:r>
          </a:p>
          <a:p>
            <a:pPr lvl="1"/>
            <a:r>
              <a:rPr lang="en-US" dirty="0" smtClean="0"/>
              <a:t>Angry Birds</a:t>
            </a:r>
          </a:p>
          <a:p>
            <a:pPr lvl="1"/>
            <a:r>
              <a:rPr lang="en-US" dirty="0" smtClean="0"/>
              <a:t>Words with Friends</a:t>
            </a:r>
          </a:p>
          <a:p>
            <a:pPr lvl="1"/>
            <a:r>
              <a:rPr lang="en-US" dirty="0" err="1" smtClean="0"/>
              <a:t>Shazam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Flops:</a:t>
            </a:r>
          </a:p>
          <a:p>
            <a:pPr lvl="1"/>
            <a:r>
              <a:rPr lang="en-US" dirty="0" err="1" smtClean="0"/>
              <a:t>iFireplace</a:t>
            </a:r>
            <a:endParaRPr lang="en-US" dirty="0" smtClean="0"/>
          </a:p>
          <a:p>
            <a:pPr lvl="1"/>
            <a:r>
              <a:rPr lang="en-US" dirty="0" smtClean="0"/>
              <a:t>Hold on!</a:t>
            </a:r>
          </a:p>
          <a:p>
            <a:pPr lvl="1"/>
            <a:r>
              <a:rPr lang="en-US" dirty="0" err="1" smtClean="0"/>
              <a:t>iTan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 algn="r">
              <a:buNone/>
            </a:pPr>
            <a:r>
              <a:rPr lang="en-US" dirty="0" smtClean="0"/>
              <a:t>Q4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075" y="2338412"/>
            <a:ext cx="6953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04987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604987"/>
            <a:ext cx="10001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2388"/>
            <a:ext cx="11906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87" y="3290758"/>
            <a:ext cx="11525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429000"/>
            <a:ext cx="12382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8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Standards and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iOS: Apple’s guidelines and app approval process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 Google’s Android Market process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 Phone: Microsoft’s App approval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273</Words>
  <Application>Microsoft Office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Diseño predeterminado</vt:lpstr>
      <vt:lpstr>Mobile App Development</vt:lpstr>
      <vt:lpstr>Software Quality in Mobile App Development</vt:lpstr>
      <vt:lpstr>Important Quality Attributes</vt:lpstr>
      <vt:lpstr>Processes to Guarantee Quality</vt:lpstr>
      <vt:lpstr>Metrics </vt:lpstr>
      <vt:lpstr>Processes/Mechanisms</vt:lpstr>
      <vt:lpstr>Suggested Metrics</vt:lpstr>
      <vt:lpstr>Successes and Failures</vt:lpstr>
      <vt:lpstr>Standards and Regulations</vt:lpstr>
      <vt:lpstr>Problems with Mobile App Development</vt:lpstr>
      <vt:lpstr>Questions?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Matthew J. Iwema</cp:lastModifiedBy>
  <cp:revision>39</cp:revision>
  <dcterms:created xsi:type="dcterms:W3CDTF">2010-05-23T14:28:12Z</dcterms:created>
  <dcterms:modified xsi:type="dcterms:W3CDTF">2012-05-04T13:37:52Z</dcterms:modified>
</cp:coreProperties>
</file>