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6461807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6461807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6461807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6461807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64618073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6461807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64618073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64618073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64618073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64618073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8.jp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10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Relationship Id="rId7" Type="http://schemas.openxmlformats.org/officeDocument/2006/relationships/image" Target="../media/image9.png"/><Relationship Id="rId8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2171275" y="2136050"/>
            <a:ext cx="4802400" cy="7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2D-to-3D image conversion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ECHIPĂ: E6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 Beldiman Vladislav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Grupa 1305A</a:t>
            </a:r>
            <a:endParaRPr sz="5200">
              <a:solidFill>
                <a:schemeClr val="dk1"/>
              </a:solidFill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" y="1263470"/>
            <a:ext cx="2130750" cy="261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7725" y="1257436"/>
            <a:ext cx="2130750" cy="247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47975" y="707400"/>
            <a:ext cx="8520600" cy="21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Aplicație cu interfață grafică ușor de utilizat;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Vizualizarea rezultatului în interfață;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Conversia imaginilor 2D în 3D;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Salvare în format StL;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Mai multe metode de triangulație;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Compararea performațelor;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Opțiuni pentru calibrarea a rezultatului;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De ce e inserția lacomă cu triangulație simplă ignorată în literatură?</a:t>
            </a:r>
            <a:endParaRPr sz="1400"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225" y="162734"/>
            <a:ext cx="2128800" cy="2093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3028" y="163724"/>
            <a:ext cx="2362447" cy="20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836190"/>
            <a:ext cx="2128800" cy="21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0494" y="2918363"/>
            <a:ext cx="3025124" cy="19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65625" y="2881348"/>
            <a:ext cx="1903875" cy="2038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91186" y="2854750"/>
            <a:ext cx="1704289" cy="209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Descrierea soluției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11700" y="707400"/>
            <a:ext cx="8520600" cy="4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Format StL;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Triangulația naivă: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Câte un vârf pentru fiecare punct;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Câte 2 triunghiuri din fiecare vârf.</a:t>
            </a:r>
            <a:endParaRPr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Inserție lacomă, triangulație simplă: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Măsură de importanță - Eroarea locală;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Inițial 4 vârfuri și 2 triunghiuri;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Dacă eroarea maximă &lt; eroarea maximă admisă =&gt; inserție;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 inserție se disting 3 cazuri.</a:t>
            </a:r>
            <a:endParaRPr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Optimizări: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Localitatea modificării erorii locale;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Tablou erori maxime pentru fiecare triunghi;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Tablou triunghiuri vecine pentru fiecare latură a fiecărui triunghi.</a:t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-4"/>
            <a:ext cx="2133150" cy="1716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679363"/>
            <a:ext cx="1313075" cy="1369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0525" y="3722625"/>
            <a:ext cx="1313075" cy="13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34200" y="3704250"/>
            <a:ext cx="1313075" cy="1324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95302" y="3722637"/>
            <a:ext cx="1522425" cy="12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05159" y="9"/>
            <a:ext cx="2438850" cy="2446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05150" y="2571750"/>
            <a:ext cx="2438850" cy="24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Descrierea soluției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311700" y="707400"/>
            <a:ext cx="8520600" cy="14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Inserție lacomă, triangulație Delaunay: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După inserție laturile opuse vârfului adăugat devin suspecte;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Răsucirea laturii comune;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Triunghiurile afectate devin suspecte și eroarea maximă trebuie actualizată;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Condiția Delaunay - cercul circumscris unui triunghi nu conține în interior și un al patrulea punct din plasă.</a:t>
            </a:r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200" y="0"/>
            <a:ext cx="2816800" cy="125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2147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Rezultate experimentale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2854800"/>
            <a:ext cx="8520600" cy="21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Răspunsul: Triunghiuri “surcea” (eng. Sliver triangles);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</a:t>
            </a:r>
            <a:r>
              <a:rPr lang="en"/>
              <a:t>mplasate într-un plan aproape perpendicular pe planul XOY;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Problemă atât din punct de vedere estetic, cât și al aproximării;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Soluție: </a:t>
            </a:r>
            <a:r>
              <a:rPr lang="en"/>
              <a:t>Triangulația </a:t>
            </a:r>
            <a:r>
              <a:rPr lang="en"/>
              <a:t>Delaunay care maximizează unghiului minim.</a:t>
            </a:r>
            <a:endParaRPr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T. naivă cea mai rapidă, însă un număr foarte mare de triunghiuri;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Inserția lacomă cu t. Delaunay durează cu mult mai mult, însă poate rezulta într-un număr foarte mic, relativ la t. Naivă;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Ins. lac. cu t. simplă durează cel mai mult, ocupă mai mult spațiu decât Delaunay, dar mai puțin decât cea naivă, însă aproximarea proastă acolo unde apar triunghiuri surcea;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707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Diferențele între alg. naiv și cel care folosește t. Delaunay sunt mai pronunțate când imaginea  are mai multe zone în care intensitățile variază sub eroarea maximă admisă.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Rezultate experimentale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9575"/>
            <a:ext cx="4260299" cy="3797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300" y="1269575"/>
            <a:ext cx="4883699" cy="35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Concluzii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707400"/>
            <a:ext cx="8520600" cy="15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</a:t>
            </a:r>
            <a:r>
              <a:rPr lang="en" sz="1400"/>
              <a:t>tilizarea unui algoritm de inserție lacomă, implică, la triangulație tratarea triunghiurilor surcea utilizând, de exemplu triangulația Delaunay;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Numărul de triunghiuri mai mic rezultat în urma algoritmului cu triangulația Delaunay rezultă într-un cost temporal mai mare;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Algoritmul cu triangulația Delaunay e foarte util atunci când imaginea are multe zone în care intensitățile variază sub eroarea maximă admisă.</a:t>
            </a:r>
            <a:endParaRPr sz="1400"/>
          </a:p>
        </p:txBody>
      </p:sp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Direcții viitoare de dezvoltare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2925450"/>
            <a:ext cx="8520600" cy="21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Creșterea gradului de optimizare al algoritmului de inserție lacomă cu triangulație Delaunay;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Implementarea altor algoritmi de triangulație, precum cei dependenți de date;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Dezvoltarea componentei de vizualizare a plasei poligonale încorporate;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Adăugarea culorii la imaginile generate: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Ultimul câmp de 2 bytes care nu e utilizat oficial;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Implementarea unui algoritm de interpolare a culorii în </a:t>
            </a:r>
            <a:r>
              <a:rPr lang="en"/>
              <a:t>componentul </a:t>
            </a:r>
            <a:r>
              <a:rPr lang="en"/>
              <a:t>de vizualizare pentru a le reprezenta.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