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646180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646180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461807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461807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461807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461807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461807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6461807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461807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461807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jp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171275" y="2136050"/>
            <a:ext cx="4802400" cy="7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2D-to-3D image conversion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ECHIPĂ: E6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 Beldiman Vladislav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Grupa 1305A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" y="1263470"/>
            <a:ext cx="2130750" cy="261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725" y="1257436"/>
            <a:ext cx="2130750" cy="247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47975" y="707400"/>
            <a:ext cx="85206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Aplicație cu interfață grafică ușor de utilizat;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Vizualizarea rezultatului în interfață;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Conversia imaginilor 2D în 3D;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Salvare în format StL;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Mai multe metode de triangulație;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Compararea performațelor;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Opțiuni pentru calibrarea a rezultatului;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 ce e inserția lacomă cu triangulație simplă ignorată în literatură?</a:t>
            </a:r>
            <a:endParaRPr sz="1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225" y="162734"/>
            <a:ext cx="2128800" cy="20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028" y="163724"/>
            <a:ext cx="2362447" cy="2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36190"/>
            <a:ext cx="2128800" cy="21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0494" y="2918363"/>
            <a:ext cx="3025124" cy="19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5625" y="2881348"/>
            <a:ext cx="1903875" cy="203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1186" y="2854750"/>
            <a:ext cx="1704289" cy="20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soluției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707400"/>
            <a:ext cx="8520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Format StL;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Triangulația naivă: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Câte un vârf pentru fiecare punct;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Câte 2 triunghiuri din fiecare vârf.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Inserție lacomă, triangulație simplă: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Măsură de importanță - Eroarea locală;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Inițial 4 vârfuri și 2 triunghiuri;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Dacă eroarea maximă &lt; eroarea maximă admisă =&gt; inserție;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 inserție se disting 3 cazuri.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Optimizări: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Localitatea modificării erorii locale;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Tablou erori maxime pentru fiecare triunghi;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Tablou triunghiuri vecine pentru fiecare latură a fiecărui triunghi.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4"/>
            <a:ext cx="2133150" cy="171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79363"/>
            <a:ext cx="1313075" cy="136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25" y="3722625"/>
            <a:ext cx="1313075" cy="1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4200" y="3704250"/>
            <a:ext cx="1313075" cy="1324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5302" y="3722637"/>
            <a:ext cx="1522425" cy="12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159" y="9"/>
            <a:ext cx="2438850" cy="244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5150" y="2571750"/>
            <a:ext cx="2438850" cy="24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soluției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707400"/>
            <a:ext cx="8520600" cy="1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Inserție lacomă, triangulație Delaunay: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După inserție laturile opuse vârfului adăugat devin suspecte;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Răsucirea laturii comune;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Triunghiurile afectate devin suspecte și eroarea maximă trebuie actualizată;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Condiția Delaunay - cercul circumscris unui triunghi nu conține în interior și un al patrulea punct din plasă.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200" y="0"/>
            <a:ext cx="2816800" cy="1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2147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experimentale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2854800"/>
            <a:ext cx="8520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Răspunsul: Triunghiuri “surcea” (eng. Sliver triangles);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</a:t>
            </a:r>
            <a:r>
              <a:rPr lang="en"/>
              <a:t>mplasate într-un plan aproape perpendicular pe planul XOY;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Problemă atât din punct de vedere estetic, cât și al aproximării;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Soluție: </a:t>
            </a:r>
            <a:r>
              <a:rPr lang="en"/>
              <a:t>Triangulația </a:t>
            </a:r>
            <a:r>
              <a:rPr lang="en"/>
              <a:t>Delaunay care maximizează unghiului minim.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T. naivă cea mai rapidă, însă un număr foarte mare de triunghiuri;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Inserția lacomă cu t. Delaunay durează cu mult mai mult, însă poate rezulta într-un număr foarte mic, relativ la t. Naivă;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Ins. lac. cu t. simplă durează cel mai mult, ocupă mai mult spațiu decât Delaunay, dar mai puțin decât cea naivă, însă aproximarea proastă acolo unde apar triunghiuri surcea;</a:t>
            </a:r>
            <a:endParaRPr sz="1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400" y="2147400"/>
            <a:ext cx="2385601" cy="19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707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Diferențele între alg. naiv și cel care folosește t. Delaunay sunt mai pronunțate când imaginea  are mai multe zone în care intensitățile variază sub eroarea maximă admisă.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 experimentale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9575"/>
            <a:ext cx="4260299" cy="379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269575"/>
            <a:ext cx="4883699" cy="3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707400"/>
            <a:ext cx="85206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</a:t>
            </a:r>
            <a:r>
              <a:rPr lang="en" sz="1400"/>
              <a:t>tilizarea unui algoritm de inserție lacomă, implică, la triangulație tratarea triunghiurilor surcea utilizând, de exemplu triangulația Delaunay;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Numărul de triunghiuri mai mic rezultat în urma algoritmului cu triangulația Delaunay rezultă într-un cost temporal mai mare;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Algoritmul cu triangulația Delaunay e foarte util atunci când imaginea are multe zone în care intensitățile variază sub eroarea maximă admisă.</a:t>
            </a:r>
            <a:endParaRPr sz="1400"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Direcții viitoare de dezvoltare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2925450"/>
            <a:ext cx="8520600" cy="21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Creșterea gradului de optimizare al algoritmului de inserție lacomă cu triangulație Delaunay;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Implementarea altor algoritmi de triangulație, precum cei dependenți de date;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Dezvoltarea componentei de vizualizare a plasei poligonale încorporate;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Adăugarea culorii la imaginile generate: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Ultimul câmp de 2 bytes care nu e utilizat oficial;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Implementarea unui algoritm de interpolare a culorii în </a:t>
            </a:r>
            <a:r>
              <a:rPr lang="en"/>
              <a:t>componentul </a:t>
            </a:r>
            <a:r>
              <a:rPr lang="en"/>
              <a:t>de vizualizare pentru a le reprezenta.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