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881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326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6541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5980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788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3387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140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4614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87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401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93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440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27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668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179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711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329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3E1D8-C5BC-4B48-B1D4-261FC05C3430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7476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60952-D5A8-4DB6-83A2-DE7E21453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Kanban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8BD097-223D-4C48-9B9E-C6A0A1058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2020/2021</a:t>
            </a:r>
          </a:p>
        </p:txBody>
      </p:sp>
    </p:spTree>
    <p:extLst>
      <p:ext uri="{BB962C8B-B14F-4D97-AF65-F5344CB8AC3E}">
        <p14:creationId xmlns:p14="http://schemas.microsoft.com/office/powerpoint/2010/main" val="102466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8DA4B-4BB1-4777-8F91-F6290E91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B4C71B32-119E-4819-8989-678C5838B8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78108"/>
              </p:ext>
            </p:extLst>
          </p:nvPr>
        </p:nvGraphicFramePr>
        <p:xfrm>
          <a:off x="844545" y="320040"/>
          <a:ext cx="10253709" cy="6492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31247">
                  <a:extLst>
                    <a:ext uri="{9D8B030D-6E8A-4147-A177-3AD203B41FA5}">
                      <a16:colId xmlns:a16="http://schemas.microsoft.com/office/drawing/2014/main" val="299534013"/>
                    </a:ext>
                  </a:extLst>
                </a:gridCol>
                <a:gridCol w="5122462">
                  <a:extLst>
                    <a:ext uri="{9D8B030D-6E8A-4147-A177-3AD203B41FA5}">
                      <a16:colId xmlns:a16="http://schemas.microsoft.com/office/drawing/2014/main" val="3444731802"/>
                    </a:ext>
                  </a:extLst>
                </a:gridCol>
              </a:tblGrid>
              <a:tr h="277910">
                <a:tc>
                  <a:txBody>
                    <a:bodyPr/>
                    <a:lstStyle/>
                    <a:p>
                      <a:r>
                        <a:rPr lang="es-ES" dirty="0"/>
                        <a:t>Objetivos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Objetivos Específicos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545371"/>
                  </a:ext>
                </a:extLst>
              </a:tr>
              <a:tr h="1301988">
                <a:tc>
                  <a:txBody>
                    <a:bodyPr/>
                    <a:lstStyle/>
                    <a:p>
                      <a:r>
                        <a:rPr lang="es-ES" dirty="0"/>
                        <a:t>Garantizar sostenibilidad de la empresa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Establecer una metodología de trabajo.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Optimizar procesos.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Sistematizar trabajos.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Fijar las reglas del juego y velar por su cumplimiento: Valores, Políticas y Procedimientos.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Reducir costes fijos.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56580"/>
                  </a:ext>
                </a:extLst>
              </a:tr>
              <a:tr h="6852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Consolidar RRHH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Control de personal.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Contratación, Bajas, Vacaciones.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Incrementos Salariales y Descuentos.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12439"/>
                  </a:ext>
                </a:extLst>
              </a:tr>
              <a:tr h="1096411">
                <a:tc>
                  <a:txBody>
                    <a:bodyPr/>
                    <a:lstStyle/>
                    <a:p>
                      <a:r>
                        <a:rPr lang="es-ES" dirty="0"/>
                        <a:t>Impulsar la marca de la empresa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Creación de un sitio WEB para tener presencia en el internet.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Aplicar estrategias de marketing digital (SEO Y SEM).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Estudio de la competencia.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Posicionamiento.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Publicidad segmentada.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Captación de clientes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565882"/>
                  </a:ext>
                </a:extLst>
              </a:tr>
              <a:tr h="277910">
                <a:tc>
                  <a:txBody>
                    <a:bodyPr/>
                    <a:lstStyle/>
                    <a:p>
                      <a:r>
                        <a:rPr lang="es-ES" dirty="0"/>
                        <a:t>Potenciar los servicios de la empresa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dirty="0"/>
                        <a:t>Mejorar calidad de los servicios actuales.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dirty="0"/>
                        <a:t>Diversificar portafolio de servicios.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061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057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79</TotalTime>
  <Words>119</Words>
  <Application>Microsoft Office PowerPoint</Application>
  <PresentationFormat>Panorámica</PresentationFormat>
  <Paragraphs>24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Bookman Old Style</vt:lpstr>
      <vt:lpstr>Rockwell</vt:lpstr>
      <vt:lpstr>Damask</vt:lpstr>
      <vt:lpstr>Kanban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Kanban</dc:title>
  <dc:creator>Douglas Vega</dc:creator>
  <cp:lastModifiedBy>Douglas Vega</cp:lastModifiedBy>
  <cp:revision>10</cp:revision>
  <dcterms:created xsi:type="dcterms:W3CDTF">2019-10-08T17:30:42Z</dcterms:created>
  <dcterms:modified xsi:type="dcterms:W3CDTF">2019-10-08T19:59:16Z</dcterms:modified>
</cp:coreProperties>
</file>