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8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4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8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38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4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1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7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0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3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4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2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E1D8-C5BC-4B48-B1D4-261FC05C3430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453F-C018-4055-9396-BAA8C3DF4E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476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bBX9E3pAD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0952-D5A8-4DB6-83A2-DE7E21453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8BD097-223D-4C48-9B9E-C6A0A1058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102466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0B74C-DDC4-4A92-919C-5A06AD74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CREAR CAMPAÑA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40F9E-258A-4025-8880-8FB77C27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Contenido</a:t>
            </a:r>
          </a:p>
          <a:p>
            <a:r>
              <a:rPr lang="es-BO" dirty="0"/>
              <a:t>Número para contacto </a:t>
            </a:r>
            <a:r>
              <a:rPr lang="es-BO" dirty="0" err="1"/>
              <a:t>whats</a:t>
            </a:r>
            <a:r>
              <a:rPr lang="es-BO" dirty="0"/>
              <a:t> app – llamadas</a:t>
            </a:r>
          </a:p>
          <a:p>
            <a:r>
              <a:rPr lang="es-BO" dirty="0" err="1"/>
              <a:t>Imágen</a:t>
            </a:r>
            <a:r>
              <a:rPr lang="es-BO" dirty="0"/>
              <a:t> </a:t>
            </a:r>
          </a:p>
          <a:p>
            <a:r>
              <a:rPr lang="es-ES" dirty="0">
                <a:hlinkClick r:id="rId2"/>
              </a:rPr>
              <a:t>https://www.youtube.com/watch?v=-bBX9E3pADI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06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B8DD-E248-403B-A215-88E8C95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 Para después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3B6BA-C539-40C6-9BC8-885C52E8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Patrocinios</a:t>
            </a:r>
          </a:p>
          <a:p>
            <a:r>
              <a:rPr lang="es-ES" dirty="0"/>
              <a:t>Email Marketing </a:t>
            </a:r>
          </a:p>
          <a:p>
            <a:r>
              <a:rPr lang="es-ES" dirty="0"/>
              <a:t>Pop-ups, banners y anuncios en páginas web</a:t>
            </a:r>
          </a:p>
          <a:p>
            <a:r>
              <a:rPr lang="es-ES" dirty="0"/>
              <a:t>Posicionamiento en Buscadores</a:t>
            </a:r>
          </a:p>
          <a:p>
            <a:r>
              <a:rPr lang="es-ES" dirty="0"/>
              <a:t>Marketing de participación.</a:t>
            </a:r>
          </a:p>
          <a:p>
            <a:r>
              <a:rPr lang="es-ES" dirty="0" err="1"/>
              <a:t>Merchandising</a:t>
            </a:r>
            <a:endParaRPr lang="es-ES" dirty="0"/>
          </a:p>
          <a:p>
            <a:r>
              <a:rPr lang="es-ES" dirty="0"/>
              <a:t>Marketing de contenidos o Content Marketing ¿?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69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8DA4B-4BB1-4777-8F91-F6290E91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4C71B32-119E-4819-8989-678C5838B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58996"/>
              </p:ext>
            </p:extLst>
          </p:nvPr>
        </p:nvGraphicFramePr>
        <p:xfrm>
          <a:off x="844545" y="320040"/>
          <a:ext cx="10253709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Garantizar sostenibilidad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00FF00"/>
                          </a:highlight>
                        </a:rPr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D1580-8910-4C1A-826A-7D85FA2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IMPULSAR LA MARCA DE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9E161-D4B0-4EE3-A852-CD6E3303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Nosotros Podemos.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Creamos caminos. Acortamos distancias.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Tú elijes, nosotros hacemos el resto.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Dando soluciones.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Juntos abriendo caminos.</a:t>
            </a:r>
          </a:p>
          <a:p>
            <a:r>
              <a:rPr lang="es-ES" dirty="0"/>
              <a:t>Transportadora </a:t>
            </a:r>
            <a:r>
              <a:rPr lang="es-ES" dirty="0" err="1"/>
              <a:t>Haruhiko</a:t>
            </a:r>
            <a:r>
              <a:rPr lang="es-ES" dirty="0"/>
              <a:t> – El mundo a tus manos.</a:t>
            </a:r>
          </a:p>
        </p:txBody>
      </p:sp>
      <p:pic>
        <p:nvPicPr>
          <p:cNvPr id="5" name="Imagen 4" descr="Imagen que contiene camioneta, coche, cama, camión&#10;&#10;Descripción generada automáticamente">
            <a:extLst>
              <a:ext uri="{FF2B5EF4-FFF2-40B4-BE49-F238E27FC236}">
                <a16:creationId xmlns:a16="http://schemas.microsoft.com/office/drawing/2014/main" id="{DC04EE5B-9DA2-443C-A334-F8021AA0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1" y="5098855"/>
            <a:ext cx="2686050" cy="1704975"/>
          </a:xfrm>
          <a:prstGeom prst="rect">
            <a:avLst/>
          </a:prstGeom>
        </p:spPr>
      </p:pic>
      <p:pic>
        <p:nvPicPr>
          <p:cNvPr id="7" name="Imagen 6" descr="Imagen que contiene avión, grande, azul, blanco&#10;&#10;Descripción generada automáticamente">
            <a:extLst>
              <a:ext uri="{FF2B5EF4-FFF2-40B4-BE49-F238E27FC236}">
                <a16:creationId xmlns:a16="http://schemas.microsoft.com/office/drawing/2014/main" id="{9E120572-2D64-41D4-9D1E-47569192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0" y="3191069"/>
            <a:ext cx="2921690" cy="3478244"/>
          </a:xfrm>
          <a:prstGeom prst="rect">
            <a:avLst/>
          </a:prstGeom>
        </p:spPr>
      </p:pic>
      <p:pic>
        <p:nvPicPr>
          <p:cNvPr id="9" name="Imagen 8" descr="Imagen que contiene camioneta, camino, hombre, camión&#10;&#10;Descripción generada automáticamente">
            <a:extLst>
              <a:ext uri="{FF2B5EF4-FFF2-40B4-BE49-F238E27FC236}">
                <a16:creationId xmlns:a16="http://schemas.microsoft.com/office/drawing/2014/main" id="{240551A1-22E1-4BB5-A436-F1E7D9336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87" y="5098854"/>
            <a:ext cx="3197668" cy="17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C768-5410-4C99-AF08-F52C0A4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MArKETING</a:t>
            </a:r>
            <a:r>
              <a:rPr lang="es-ES" dirty="0"/>
              <a:t> Actual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38838BB-BFBB-424B-A125-7478A747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Marketing de Recomendación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B50644-8F66-4F51-A99F-1462595F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02" y="3079297"/>
            <a:ext cx="4302765" cy="17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29DC-8DAA-44B8-9B6A-BCE2A645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Marketing Como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0E0AA-415F-416E-8905-6E7056D9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Publicidad Impresa.</a:t>
            </a:r>
          </a:p>
          <a:p>
            <a:r>
              <a:rPr lang="es-ES" dirty="0"/>
              <a:t>Publicidad Exterior.</a:t>
            </a:r>
          </a:p>
          <a:p>
            <a:r>
              <a:rPr lang="es-ES" dirty="0"/>
              <a:t>Publicidad en Redes Sociales.</a:t>
            </a:r>
          </a:p>
        </p:txBody>
      </p:sp>
    </p:spTree>
    <p:extLst>
      <p:ext uri="{BB962C8B-B14F-4D97-AF65-F5344CB8AC3E}">
        <p14:creationId xmlns:p14="http://schemas.microsoft.com/office/powerpoint/2010/main" val="284693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FA4D-030A-4E65-933C-93C29007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s-ES" dirty="0"/>
              <a:t>Marketing: Publicidad impresa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41626-4ECC-49CC-ACE7-E5BCD34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0" y="1204242"/>
            <a:ext cx="10353762" cy="3695136"/>
          </a:xfrm>
        </p:spPr>
        <p:txBody>
          <a:bodyPr/>
          <a:lstStyle/>
          <a:p>
            <a:r>
              <a:rPr lang="es-ES" dirty="0">
                <a:effectLst/>
              </a:rPr>
              <a:t>Son los </a:t>
            </a:r>
            <a:r>
              <a:rPr lang="es-ES" b="1" dirty="0">
                <a:effectLst/>
              </a:rPr>
              <a:t>anuncios</a:t>
            </a:r>
            <a:r>
              <a:rPr lang="es-ES" dirty="0">
                <a:effectLst/>
              </a:rPr>
              <a:t> que vemos en </a:t>
            </a:r>
            <a:r>
              <a:rPr lang="es-ES" b="1" dirty="0">
                <a:effectLst/>
              </a:rPr>
              <a:t>periódicos y revistas</a:t>
            </a:r>
            <a:r>
              <a:rPr lang="es-ES" dirty="0">
                <a:effectLst/>
              </a:rPr>
              <a:t>. 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FF6E12-4413-4236-83E8-B1F69DE2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74" y="1693333"/>
            <a:ext cx="727506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5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C0CD1-C4E6-40BE-B50B-ED41E09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Marketing: publicidad exterior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FF80D-F332-4276-A5A1-324A9BB6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dirty="0">
                <a:effectLst/>
              </a:rPr>
              <a:t>Son los mensajes publicitarios que hay en los lugares públicos: vallas, fachadas de edificios, autobuses… Algunos son realmente llamativos y consiguen captar nuestra atención. Pero, en general, estamos tan acostumbrados a este bombardeo de carteles por todas partes que en muchos casos ni nos percatamos.</a:t>
            </a:r>
          </a:p>
          <a:p>
            <a:r>
              <a:rPr lang="es-BO" dirty="0">
                <a:effectLst/>
              </a:rPr>
              <a:t>También vamos a incluir en este grupo los </a:t>
            </a:r>
            <a:r>
              <a:rPr lang="es-BO" i="1" dirty="0" err="1">
                <a:effectLst/>
              </a:rPr>
              <a:t>flyers</a:t>
            </a:r>
            <a:r>
              <a:rPr lang="es-BO" dirty="0">
                <a:effectLst/>
              </a:rPr>
              <a:t> que se reparten por la calle. Una forma poco efectiva de anunciarse porque se ofrece de forma indiscriminada a todos los viandantes, independientemente de si encajan con el público objetivo de la marca o empresa. De hecho, ¿qué es lo primero que buscas cuando te dan un folleto por la calle? ¡Una papelera para deshacerte de él sin ni siquiera haberlo leído!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7BF409-7C37-49DA-8CAD-D9E51470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3" y="524824"/>
            <a:ext cx="1303454" cy="1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29E30-59A4-4EA1-835D-E3D4D24B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Marketing: </a:t>
            </a:r>
            <a:r>
              <a:rPr lang="es-ES" dirty="0"/>
              <a:t>Publicidad en Redes Sociales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A7DC6-5552-402F-BB13-16FD1D38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BO" dirty="0"/>
              <a:t>Facebook</a:t>
            </a:r>
          </a:p>
          <a:p>
            <a:r>
              <a:rPr lang="es-BO" dirty="0"/>
              <a:t>Objetivo: Hacernos conocer y vender.</a:t>
            </a:r>
          </a:p>
          <a:p>
            <a:r>
              <a:rPr lang="es-BO" dirty="0"/>
              <a:t>¿Qué haremos?: Publicar texto e imagen.</a:t>
            </a:r>
          </a:p>
          <a:p>
            <a:r>
              <a:rPr lang="es-BO" dirty="0"/>
              <a:t>Contenido a Usar: Por definir – Tiene que ser creativo.</a:t>
            </a:r>
          </a:p>
          <a:p>
            <a:r>
              <a:rPr lang="es-ES" dirty="0"/>
              <a:t>Target</a:t>
            </a:r>
          </a:p>
          <a:p>
            <a:r>
              <a:rPr lang="es-ES" dirty="0"/>
              <a:t>¿A quién nos dirigimos?</a:t>
            </a:r>
          </a:p>
          <a:p>
            <a:r>
              <a:rPr lang="es-ES" dirty="0"/>
              <a:t>¿Rango de edad de nuestro target?</a:t>
            </a:r>
          </a:p>
          <a:p>
            <a:r>
              <a:rPr lang="es-ES" dirty="0"/>
              <a:t>¿Hombres o Mujeres?</a:t>
            </a:r>
          </a:p>
          <a:p>
            <a:r>
              <a:rPr lang="es-ES" dirty="0"/>
              <a:t>¿Dónde se encuentra nuestra audiencia?</a:t>
            </a:r>
          </a:p>
        </p:txBody>
      </p:sp>
    </p:spTree>
    <p:extLst>
      <p:ext uri="{BB962C8B-B14F-4D97-AF65-F5344CB8AC3E}">
        <p14:creationId xmlns:p14="http://schemas.microsoft.com/office/powerpoint/2010/main" val="36490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45F4-04A9-4051-BB8F-C8B0B07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C4C94-6F9F-497D-B39A-929AA95D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Viralización</a:t>
            </a:r>
            <a:endParaRPr lang="es-ES" dirty="0"/>
          </a:p>
          <a:p>
            <a:r>
              <a:rPr lang="es-ES" dirty="0"/>
              <a:t>Buscar eventos puntuales y llevarlos a nuestro terreno (Paro)</a:t>
            </a:r>
          </a:p>
          <a:p>
            <a:r>
              <a:rPr lang="es-ES" dirty="0"/>
              <a:t>Buscar más el </a:t>
            </a:r>
            <a:r>
              <a:rPr lang="es-ES" dirty="0" err="1"/>
              <a:t>engage</a:t>
            </a:r>
            <a:r>
              <a:rPr lang="es-ES" dirty="0"/>
              <a:t> del usuario que la conversión: </a:t>
            </a:r>
            <a:r>
              <a:rPr lang="es-ES" dirty="0" err="1"/>
              <a:t>likes</a:t>
            </a:r>
            <a:r>
              <a:rPr lang="es-ES" dirty="0"/>
              <a:t>, compartir, comentarios, etc.</a:t>
            </a:r>
          </a:p>
          <a:p>
            <a:r>
              <a:rPr lang="es-ES" dirty="0"/>
              <a:t>Métrica</a:t>
            </a:r>
          </a:p>
          <a:p>
            <a:r>
              <a:rPr lang="es-ES" dirty="0"/>
              <a:t>Analizar resultados (En promedio las primeras dos semanas es subida y las siguientes bajadas)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4826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314</TotalTime>
  <Words>488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Kanban</vt:lpstr>
      <vt:lpstr>Presentación de PowerPoint</vt:lpstr>
      <vt:lpstr>IMPULSAR LA MARCA DE LA EMPRESA</vt:lpstr>
      <vt:lpstr>MArKETING Actual</vt:lpstr>
      <vt:lpstr>Marketing Como propuesta</vt:lpstr>
      <vt:lpstr>Marketing: Publicidad impresa</vt:lpstr>
      <vt:lpstr>Marketing: publicidad exterior</vt:lpstr>
      <vt:lpstr>Marketing: Publicidad en Redes Sociales </vt:lpstr>
      <vt:lpstr>Presentación de PowerPoint</vt:lpstr>
      <vt:lpstr>CREAR CAMPAÑA</vt:lpstr>
      <vt:lpstr>Marketing Para después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Douglas Vega</dc:creator>
  <cp:lastModifiedBy>usuario</cp:lastModifiedBy>
  <cp:revision>26</cp:revision>
  <dcterms:created xsi:type="dcterms:W3CDTF">2019-10-08T17:30:42Z</dcterms:created>
  <dcterms:modified xsi:type="dcterms:W3CDTF">2019-12-11T01:09:43Z</dcterms:modified>
</cp:coreProperties>
</file>