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8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26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54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98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8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38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40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61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87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0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3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40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7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6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7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1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29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476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60952-D5A8-4DB6-83A2-DE7E21453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Kanban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8BD097-223D-4C48-9B9E-C6A0A1058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102466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8DA4B-4BB1-4777-8F91-F6290E91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4C71B32-119E-4819-8989-678C5838B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758996"/>
              </p:ext>
            </p:extLst>
          </p:nvPr>
        </p:nvGraphicFramePr>
        <p:xfrm>
          <a:off x="844545" y="320040"/>
          <a:ext cx="10253709" cy="557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31247">
                  <a:extLst>
                    <a:ext uri="{9D8B030D-6E8A-4147-A177-3AD203B41FA5}">
                      <a16:colId xmlns:a16="http://schemas.microsoft.com/office/drawing/2014/main" val="299534013"/>
                    </a:ext>
                  </a:extLst>
                </a:gridCol>
                <a:gridCol w="5122462">
                  <a:extLst>
                    <a:ext uri="{9D8B030D-6E8A-4147-A177-3AD203B41FA5}">
                      <a16:colId xmlns:a16="http://schemas.microsoft.com/office/drawing/2014/main" val="3444731802"/>
                    </a:ext>
                  </a:extLst>
                </a:gridCol>
              </a:tblGrid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Objetivos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Objetivos Específicos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45371"/>
                  </a:ext>
                </a:extLst>
              </a:tr>
              <a:tr h="1301988">
                <a:tc>
                  <a:txBody>
                    <a:bodyPr/>
                    <a:lstStyle/>
                    <a:p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Garantizar sostenibilidad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Establecer una metodología de trabajo.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Optimizar procesos.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Sistematizar trabajos.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Fijar las reglas del juego y velar por su cumplimiento: Valores, Políticas y Procedimientos.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>
                          <a:highlight>
                            <a:srgbClr val="FFFF00"/>
                          </a:highlight>
                        </a:rPr>
                        <a:t>Reducir costes fijos.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56580"/>
                  </a:ext>
                </a:extLst>
              </a:tr>
              <a:tr h="1096411">
                <a:tc>
                  <a:txBody>
                    <a:bodyPr/>
                    <a:lstStyle/>
                    <a:p>
                      <a:r>
                        <a:rPr lang="es-ES" dirty="0"/>
                        <a:t>Impulsar la marca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Creación de un sitio WEB para tener presencia en el internet.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Aplicar estrategias de marketing digital (SEO Y SEM).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Estudio de la competencia.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Posicionamiento.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Publicidad segmentada.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Captación de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5882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Potenciar los servicios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Mejorar calidad de los servicios actuales.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Diversificar portafolio de servicios.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6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05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D1580-8910-4C1A-826A-7D85FA25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IMPULSAR LA MARCA DE LA 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F9E161-D4B0-4EE3-A852-CD6E33036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Transportadora </a:t>
            </a:r>
            <a:r>
              <a:rPr lang="es-ES" dirty="0" err="1"/>
              <a:t>Haruhiko</a:t>
            </a:r>
            <a:r>
              <a:rPr lang="es-ES" dirty="0"/>
              <a:t> – Nosotros Podemos.</a:t>
            </a:r>
          </a:p>
          <a:p>
            <a:r>
              <a:rPr lang="es-ES" dirty="0"/>
              <a:t>Transportadora </a:t>
            </a:r>
            <a:r>
              <a:rPr lang="es-ES" dirty="0" err="1"/>
              <a:t>Haruhiko</a:t>
            </a:r>
            <a:r>
              <a:rPr lang="es-ES" dirty="0"/>
              <a:t> – Creamos caminos. Acortamos distancias.</a:t>
            </a:r>
          </a:p>
          <a:p>
            <a:r>
              <a:rPr lang="es-ES" dirty="0"/>
              <a:t>Transportadora </a:t>
            </a:r>
            <a:r>
              <a:rPr lang="es-ES" dirty="0" err="1"/>
              <a:t>Haruhiko</a:t>
            </a:r>
            <a:r>
              <a:rPr lang="es-ES" dirty="0"/>
              <a:t> – Tú elijes, nosotros hacemos el resto.</a:t>
            </a:r>
          </a:p>
          <a:p>
            <a:r>
              <a:rPr lang="es-ES" dirty="0"/>
              <a:t>Transportadora </a:t>
            </a:r>
            <a:r>
              <a:rPr lang="es-ES" dirty="0" err="1"/>
              <a:t>Haruhiko</a:t>
            </a:r>
            <a:r>
              <a:rPr lang="es-ES" dirty="0"/>
              <a:t> – Dando soluciones.</a:t>
            </a:r>
          </a:p>
          <a:p>
            <a:r>
              <a:rPr lang="es-ES" dirty="0"/>
              <a:t>Transportadora </a:t>
            </a:r>
            <a:r>
              <a:rPr lang="es-ES" dirty="0" err="1"/>
              <a:t>Haruhiko</a:t>
            </a:r>
            <a:r>
              <a:rPr lang="es-ES" dirty="0"/>
              <a:t> – Juntos abriendo caminos.</a:t>
            </a:r>
          </a:p>
          <a:p>
            <a:r>
              <a:rPr lang="es-ES" dirty="0"/>
              <a:t>Transportadora </a:t>
            </a:r>
            <a:r>
              <a:rPr lang="es-ES" dirty="0" err="1"/>
              <a:t>Haruhiko</a:t>
            </a:r>
            <a:r>
              <a:rPr lang="es-ES" dirty="0"/>
              <a:t> – El mundo a tus manos.</a:t>
            </a:r>
          </a:p>
        </p:txBody>
      </p:sp>
      <p:pic>
        <p:nvPicPr>
          <p:cNvPr id="5" name="Imagen 4" descr="Imagen que contiene camioneta, coche, cama, camión&#10;&#10;Descripción generada automáticamente">
            <a:extLst>
              <a:ext uri="{FF2B5EF4-FFF2-40B4-BE49-F238E27FC236}">
                <a16:creationId xmlns:a16="http://schemas.microsoft.com/office/drawing/2014/main" id="{DC04EE5B-9DA2-443C-A334-F8021AA0E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1" y="5098855"/>
            <a:ext cx="2686050" cy="1704975"/>
          </a:xfrm>
          <a:prstGeom prst="rect">
            <a:avLst/>
          </a:prstGeom>
        </p:spPr>
      </p:pic>
      <p:pic>
        <p:nvPicPr>
          <p:cNvPr id="7" name="Imagen 6" descr="Imagen que contiene avión, grande, azul, blanco&#10;&#10;Descripción generada automáticamente">
            <a:extLst>
              <a:ext uri="{FF2B5EF4-FFF2-40B4-BE49-F238E27FC236}">
                <a16:creationId xmlns:a16="http://schemas.microsoft.com/office/drawing/2014/main" id="{9E120572-2D64-41D4-9D1E-475691929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10" y="3191069"/>
            <a:ext cx="2921690" cy="3478244"/>
          </a:xfrm>
          <a:prstGeom prst="rect">
            <a:avLst/>
          </a:prstGeom>
        </p:spPr>
      </p:pic>
      <p:pic>
        <p:nvPicPr>
          <p:cNvPr id="9" name="Imagen 8" descr="Imagen que contiene camioneta, camino, hombre, camión&#10;&#10;Descripción generada automáticamente">
            <a:extLst>
              <a:ext uri="{FF2B5EF4-FFF2-40B4-BE49-F238E27FC236}">
                <a16:creationId xmlns:a16="http://schemas.microsoft.com/office/drawing/2014/main" id="{240551A1-22E1-4BB5-A436-F1E7D9336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87" y="5098854"/>
            <a:ext cx="3197668" cy="170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7C768-5410-4C99-AF08-F52C0A46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MArKETING</a:t>
            </a:r>
            <a:r>
              <a:rPr lang="es-ES" dirty="0"/>
              <a:t> Actual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38838BB-BFBB-424B-A125-7478A747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Marketing de Recomendación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FB50644-8F66-4F51-A99F-1462595F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302" y="3079297"/>
            <a:ext cx="4302765" cy="17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C29DC-8DAA-44B8-9B6A-BCE2A645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Marketing Como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0E0AA-415F-416E-8905-6E7056D9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Publicidad Impresa.</a:t>
            </a:r>
          </a:p>
          <a:p>
            <a:r>
              <a:rPr lang="es-ES" dirty="0"/>
              <a:t>Publicidad Exterior.</a:t>
            </a:r>
          </a:p>
          <a:p>
            <a:r>
              <a:rPr lang="es-ES" dirty="0"/>
              <a:t>Publicidad en Redes Sociales.</a:t>
            </a:r>
          </a:p>
        </p:txBody>
      </p:sp>
    </p:spTree>
    <p:extLst>
      <p:ext uri="{BB962C8B-B14F-4D97-AF65-F5344CB8AC3E}">
        <p14:creationId xmlns:p14="http://schemas.microsoft.com/office/powerpoint/2010/main" val="284693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0FA4D-030A-4E65-933C-93C29007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Marketing: Publicidad impresa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41626-4ECC-49CC-ACE7-E5BCD3474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Son los </a:t>
            </a:r>
            <a:r>
              <a:rPr lang="es-ES" b="1" dirty="0">
                <a:effectLst/>
              </a:rPr>
              <a:t>anuncios</a:t>
            </a:r>
            <a:r>
              <a:rPr lang="es-ES" dirty="0">
                <a:effectLst/>
              </a:rPr>
              <a:t> que vemos en </a:t>
            </a:r>
            <a:r>
              <a:rPr lang="es-ES" b="1" dirty="0">
                <a:effectLst/>
              </a:rPr>
              <a:t>periódicos y revistas</a:t>
            </a:r>
            <a:r>
              <a:rPr lang="es-ES" dirty="0">
                <a:effectLst/>
              </a:rPr>
              <a:t>. </a:t>
            </a: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Publicidad en El Deber:</a:t>
            </a: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085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4B8DD-E248-403B-A215-88E8C95A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Marketing Para después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3B6BA-C539-40C6-9BC8-885C52E8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Patrocinios</a:t>
            </a:r>
          </a:p>
          <a:p>
            <a:r>
              <a:rPr lang="es-ES" dirty="0"/>
              <a:t>Email Marketing </a:t>
            </a:r>
          </a:p>
          <a:p>
            <a:r>
              <a:rPr lang="es-ES" dirty="0"/>
              <a:t>Pop-ups, banners y anuncios en páginas web</a:t>
            </a:r>
          </a:p>
          <a:p>
            <a:r>
              <a:rPr lang="es-ES" dirty="0"/>
              <a:t>Posicionamiento en Buscadores</a:t>
            </a:r>
          </a:p>
          <a:p>
            <a:r>
              <a:rPr lang="es-ES" dirty="0"/>
              <a:t>Marketing de participación.</a:t>
            </a:r>
          </a:p>
          <a:p>
            <a:r>
              <a:rPr lang="es-ES" dirty="0" err="1"/>
              <a:t>Merchandising</a:t>
            </a:r>
            <a:endParaRPr lang="es-ES" dirty="0"/>
          </a:p>
          <a:p>
            <a:r>
              <a:rPr lang="es-ES" dirty="0"/>
              <a:t>Marketing de contenidos o Content Marketing ¿?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692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227</TotalTime>
  <Words>223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Kanban</vt:lpstr>
      <vt:lpstr>Presentación de PowerPoint</vt:lpstr>
      <vt:lpstr>IMPULSAR LA MARCA DE LA EMPRESA</vt:lpstr>
      <vt:lpstr>MArKETING Actual</vt:lpstr>
      <vt:lpstr>Marketing Como propuesta</vt:lpstr>
      <vt:lpstr>Marketing: Publicidad impresa</vt:lpstr>
      <vt:lpstr>Marketing Para después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dc:creator>Douglas Vega</dc:creator>
  <cp:lastModifiedBy>Douglas Vega</cp:lastModifiedBy>
  <cp:revision>18</cp:revision>
  <dcterms:created xsi:type="dcterms:W3CDTF">2019-10-08T17:30:42Z</dcterms:created>
  <dcterms:modified xsi:type="dcterms:W3CDTF">2019-12-10T21:25:30Z</dcterms:modified>
</cp:coreProperties>
</file>