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766C2-7BCC-4337-B5E2-FF37E319D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1B8B6-5E00-44D6-BAEF-A1B3B5A45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B1C12-BDC5-4002-8A2D-016A84AD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FDF6D-9E11-420E-BB88-5814019B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64AC3-DD09-4711-95A9-FCD60CE9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6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010B-B9A5-404D-9C86-CE4BF37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2D2AD-C808-4FE1-BD91-77CFDC54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C2418-9173-4DD1-A7C0-D69BBBE3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2EF28-3913-40AC-8D77-2FC344F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3361F-9170-4387-A4FF-6885ABF5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A3325D-E88F-478C-A8DD-9A14B3556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26D1F-50AF-4074-B2D8-D0E47BB9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67B8D-33E3-4977-B430-5E75438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BDC38-4397-48A7-84BD-436CFFE7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328EA-D13D-4868-80AA-9DD1763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1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EE3D-8C14-450C-9116-AEA53D2F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701B4-6294-4BDE-BE23-FAB3CE34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44DFE-3079-4A96-9C86-730064DB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BA5AB-9045-4944-95D8-FCD17538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AF5A6-B501-4EEE-9B78-5566D6FE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18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28A1-E544-4C7B-8BFD-A623C82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D07B6C-DAF5-469E-B632-2C7A09AE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8E4E3-D2CF-42A9-A2DD-2655D59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2E69D-AA22-4FAB-BFC6-2E0B8E14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1A98D-69C3-4EB8-82C8-4C89797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3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225A3-740D-46B8-8096-AF184DC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417D5-6875-4BAA-AB75-F5BC711CE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DC838-6A49-42AA-ABC9-FD090F779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53B7AB-3794-4DAB-9ED3-A7EEC7C5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8D3F89-84D0-4295-ACFA-8EF40C88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D2A96-4CAE-4917-91AA-D94165C8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4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AA608-3D72-4A8F-A60B-47C10377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A40343-742A-4C9D-935F-27E82493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CC43D-7FB7-43B5-81D3-3124B859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0B0E34-342E-4768-8D67-DB2E25EF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A05C51-51B0-446F-82CA-59956901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9D96D6-F6F9-4C6A-9D45-FA2973AA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285604-B69A-4689-A43E-AECC42C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A28BD-89B4-4957-8E52-BBB6D8B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33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E7F52-4230-421B-BE6A-9B47C405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DAFF2D-1BD3-4F64-8490-873D359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94D466-2F82-4221-A3F2-D028C224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6C0C8F-9D56-47B9-A794-3FF991CB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5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BF61AC-733E-48FE-9F4A-9C664AD3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DE095E-ED4B-4AB0-83B4-B0316BF6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B4C2EA-F3A5-4853-B9A0-A91AED9A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4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F2B32-E70E-4FD7-B7EF-98F368D2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23AA4-C9AE-488E-92C1-BC00E2B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555F66-3EFF-47CE-A2D6-E61457EF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D456F-478F-4E8F-97B8-5D8A6C84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E17D9A-CBAC-4F7B-AAEF-72085170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B55CA5-186E-4CA3-85A4-71425395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2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EE528-8F91-43AB-8274-2A5B5808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1C4492-DA89-4671-8DD7-38BB5E588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2F46D4-FEE2-4779-9D80-E002D667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20904-BFD7-4160-A4A9-94116097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1726FB-7675-42DD-8278-BC8F317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EDB095-9660-4B27-AF60-D15C876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03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ED9315-EDEB-405E-A206-A99E9391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1DEBF-2238-46E8-A88D-A1B27C42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786E-3D11-4615-BFAD-BDB752E39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973B2-F9C0-44E3-8E97-070B2F597AA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42255-CBFE-43B1-9C66-29F01BB30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78AE3-EF52-491A-83D5-C31EAE583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9ECD-0BA2-4470-B020-83C63CF44E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93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correo@correo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nsumer.huawei.com/content/dam/huawei-cbg-site/common/mkt/pdp/pc/matebook-x-pro-2020/img/matebook-x-pro-2020-emerald-green.p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A7240-40B8-4785-9F1F-C6A0704C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s-CO" sz="8000" dirty="0"/>
              <a:t>Reto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44FD2A-E533-4BD6-AC08-ED8ADB02C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s-CO" dirty="0"/>
              <a:t>Construir base de datos NoSQL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6F160C5-E99E-4739-92C5-ADBE9B6C99BA}"/>
              </a:ext>
            </a:extLst>
          </p:cNvPr>
          <p:cNvSpPr/>
          <p:nvPr/>
        </p:nvSpPr>
        <p:spPr>
          <a:xfrm>
            <a:off x="401821" y="767274"/>
            <a:ext cx="10233354" cy="47945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s-CO" sz="4000" dirty="0"/>
              <a:t>Construir estructura de la base de datos del proyecto a desarrollar durante el ciclo, para ello entregar : </a:t>
            </a:r>
          </a:p>
          <a:p>
            <a:pPr algn="l"/>
            <a:endParaRPr lang="es-CO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4000" dirty="0"/>
              <a:t>Adjuntar </a:t>
            </a:r>
            <a:r>
              <a:rPr lang="es-CO" sz="4000" dirty="0" err="1"/>
              <a:t>Backup</a:t>
            </a:r>
            <a:endParaRPr lang="es-CO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4000" dirty="0"/>
              <a:t>Estructura esperada</a:t>
            </a:r>
          </a:p>
        </p:txBody>
      </p:sp>
    </p:spTree>
    <p:extLst>
      <p:ext uri="{BB962C8B-B14F-4D97-AF65-F5344CB8AC3E}">
        <p14:creationId xmlns:p14="http://schemas.microsoft.com/office/powerpoint/2010/main" val="3224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E83539-4B53-46EB-932C-67DF08197DD5}"/>
              </a:ext>
            </a:extLst>
          </p:cNvPr>
          <p:cNvSpPr txBox="1"/>
          <p:nvPr/>
        </p:nvSpPr>
        <p:spPr>
          <a:xfrm>
            <a:off x="328608" y="697329"/>
            <a:ext cx="448193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gazul 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/*Crear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coleccciones</a:t>
            </a: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*/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db.createCollection</a:t>
            </a: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(“usuario") 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/*Crear clientes*/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db.</a:t>
            </a:r>
            <a:r>
              <a:rPr lang="es-CO" dirty="0" err="1">
                <a:solidFill>
                  <a:srgbClr val="202124"/>
                </a:solidFill>
                <a:latin typeface="Roboto" panose="02000000000000000000" pitchFamily="2" charset="0"/>
              </a:rPr>
              <a:t>usuario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.insert</a:t>
            </a: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{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"nombre" : “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carlos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",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"apellido" : “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perez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",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"correo" : 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“</a:t>
            </a:r>
            <a:r>
              <a:rPr lang="es-CO" b="0" i="0" u="none" strike="noStrike" dirty="0">
                <a:effectLst/>
                <a:latin typeface="Roboto" panose="02000000000000000000" pitchFamily="2" charset="0"/>
                <a:hlinkClick r:id="rId2"/>
              </a:rPr>
              <a:t>Carlos.perez@correo.com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",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contrasenia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: “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dyenj</a:t>
            </a: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$$0098",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"Normal" : "Normal"</a:t>
            </a:r>
            <a:br>
              <a:rPr lang="es-CO" dirty="0"/>
            </a:br>
            <a:r>
              <a:rPr lang="es-C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}</a:t>
            </a:r>
            <a:b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)</a:t>
            </a:r>
            <a:endParaRPr lang="es-CO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C1F7F9C0-9291-43ED-8198-AC871A78F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38" y="697329"/>
            <a:ext cx="5908400" cy="50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E83539-4B53-46EB-932C-67DF08197DD5}"/>
              </a:ext>
            </a:extLst>
          </p:cNvPr>
          <p:cNvSpPr txBox="1"/>
          <p:nvPr/>
        </p:nvSpPr>
        <p:spPr>
          <a:xfrm>
            <a:off x="287320" y="499797"/>
            <a:ext cx="45590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gazul 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/*Crear </a:t>
            </a:r>
            <a:r>
              <a:rPr lang="es-CO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coleccciones</a:t>
            </a: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*/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db.createCollection</a:t>
            </a: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("producto") 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/*Crear documentos*/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db.producto.insert</a:t>
            </a: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{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"nombre" : "Laptop Huawei 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MateBook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X Pro 2020",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categoria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: "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portatiles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</a:t>
            </a:r>
            <a:r>
              <a:rPr lang="es-CO" sz="16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codigo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 : "ABC75434",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"disponible" : true,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"imagen" : "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https://consumer.huawei.com/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content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dam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huawei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-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cbg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-site/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common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mkt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pdp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/pc/matebook-x-pro-2020/</a:t>
            </a:r>
            <a:r>
              <a:rPr lang="es-CO" sz="1600" b="0" i="0" u="none" strike="noStrike" dirty="0" err="1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img</a:t>
            </a:r>
            <a:r>
              <a:rPr lang="es-CO" sz="1600" b="0" i="0" u="none" strike="noStrike" dirty="0">
                <a:effectLst/>
                <a:latin typeface="Roboto" panose="02000000000000000000" pitchFamily="2" charset="0"/>
                <a:hlinkClick r:id="rId2" tooltip="https://consumer.huawei.com/content/dam/huawei-cbg-site/common/mkt/pdp/pc/matebook-x-pro-2020/img/matebook-x-pro-2020-emerald-green.png"/>
              </a:rPr>
              <a:t>/matebook-x-pro-2020-emerald-green.png</a:t>
            </a: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"oferta" : false,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"precio" : 6000000,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"cantidad" : 10</a:t>
            </a:r>
            <a:br>
              <a:rPr lang="es-CO" sz="1600" dirty="0"/>
            </a:br>
            <a:r>
              <a:rPr lang="es-CO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}</a:t>
            </a:r>
            <a:b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s-CO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)</a:t>
            </a:r>
            <a:endParaRPr lang="es-CO" sz="16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1F0F8D-271A-4FAE-8700-277A7E6B3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06" y="771526"/>
            <a:ext cx="6400800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5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292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Roboto</vt:lpstr>
      <vt:lpstr>Tema de Office</vt:lpstr>
      <vt:lpstr>Reto 3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1</dc:title>
  <dc:creator>Jesus Ariel Bonilla Gonzalez</dc:creator>
  <cp:lastModifiedBy>deiby vega</cp:lastModifiedBy>
  <cp:revision>5</cp:revision>
  <dcterms:created xsi:type="dcterms:W3CDTF">2021-10-28T23:18:51Z</dcterms:created>
  <dcterms:modified xsi:type="dcterms:W3CDTF">2021-12-07T01:46:34Z</dcterms:modified>
</cp:coreProperties>
</file>