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7368C0-39D8-4BA5-BDA1-A745C505C8C3}" v="39" dt="2021-11-15T13:33:06.7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us Ariel Bonilla Gonzalez" userId="b580c111-0355-41ae-804f-f3791f7d5178" providerId="ADAL" clId="{573007F6-6314-42D7-8827-D74288699BDA}"/>
    <pc:docChg chg="undo custSel addSld delSld modSld">
      <pc:chgData name="Jesus Ariel Bonilla Gonzalez" userId="b580c111-0355-41ae-804f-f3791f7d5178" providerId="ADAL" clId="{573007F6-6314-42D7-8827-D74288699BDA}" dt="2021-11-04T21:47:38.932" v="265" actId="14100"/>
      <pc:docMkLst>
        <pc:docMk/>
      </pc:docMkLst>
      <pc:sldChg chg="modSp mod">
        <pc:chgData name="Jesus Ariel Bonilla Gonzalez" userId="b580c111-0355-41ae-804f-f3791f7d5178" providerId="ADAL" clId="{573007F6-6314-42D7-8827-D74288699BDA}" dt="2021-11-04T21:22:09.681" v="33" actId="20577"/>
        <pc:sldMkLst>
          <pc:docMk/>
          <pc:sldMk cId="854910050" sldId="256"/>
        </pc:sldMkLst>
        <pc:spChg chg="mod">
          <ac:chgData name="Jesus Ariel Bonilla Gonzalez" userId="b580c111-0355-41ae-804f-f3791f7d5178" providerId="ADAL" clId="{573007F6-6314-42D7-8827-D74288699BDA}" dt="2021-11-04T21:21:57.662" v="1" actId="20577"/>
          <ac:spMkLst>
            <pc:docMk/>
            <pc:sldMk cId="854910050" sldId="256"/>
            <ac:spMk id="2" creationId="{54CA7240-40B8-4785-9F1F-C6A0704C4786}"/>
          </ac:spMkLst>
        </pc:spChg>
        <pc:spChg chg="mod">
          <ac:chgData name="Jesus Ariel Bonilla Gonzalez" userId="b580c111-0355-41ae-804f-f3791f7d5178" providerId="ADAL" clId="{573007F6-6314-42D7-8827-D74288699BDA}" dt="2021-11-04T21:22:09.681" v="33" actId="20577"/>
          <ac:spMkLst>
            <pc:docMk/>
            <pc:sldMk cId="854910050" sldId="256"/>
            <ac:spMk id="3" creationId="{0144FD2A-E533-4BD6-AC08-ED8ADB02CE3C}"/>
          </ac:spMkLst>
        </pc:spChg>
      </pc:sldChg>
      <pc:sldChg chg="addSp delSp modSp mod">
        <pc:chgData name="Jesus Ariel Bonilla Gonzalez" userId="b580c111-0355-41ae-804f-f3791f7d5178" providerId="ADAL" clId="{573007F6-6314-42D7-8827-D74288699BDA}" dt="2021-11-04T21:46:27.828" v="257" actId="14100"/>
        <pc:sldMkLst>
          <pc:docMk/>
          <pc:sldMk cId="322409968" sldId="259"/>
        </pc:sldMkLst>
        <pc:spChg chg="add mod topLvl">
          <ac:chgData name="Jesus Ariel Bonilla Gonzalez" userId="b580c111-0355-41ae-804f-f3791f7d5178" providerId="ADAL" clId="{573007F6-6314-42D7-8827-D74288699BDA}" dt="2021-11-04T21:46:27.828" v="257" actId="14100"/>
          <ac:spMkLst>
            <pc:docMk/>
            <pc:sldMk cId="322409968" sldId="259"/>
            <ac:spMk id="13" creationId="{E6F160C5-E99E-4739-92C5-ADBE9B6C99BA}"/>
          </ac:spMkLst>
        </pc:spChg>
        <pc:spChg chg="add del mod topLvl">
          <ac:chgData name="Jesus Ariel Bonilla Gonzalez" userId="b580c111-0355-41ae-804f-f3791f7d5178" providerId="ADAL" clId="{573007F6-6314-42D7-8827-D74288699BDA}" dt="2021-11-04T21:28:48.582" v="83" actId="21"/>
          <ac:spMkLst>
            <pc:docMk/>
            <pc:sldMk cId="322409968" sldId="259"/>
            <ac:spMk id="15" creationId="{B126091F-3243-449C-BED2-5ECA5EE78B05}"/>
          </ac:spMkLst>
        </pc:spChg>
        <pc:grpChg chg="add del mod">
          <ac:chgData name="Jesus Ariel Bonilla Gonzalez" userId="b580c111-0355-41ae-804f-f3791f7d5178" providerId="ADAL" clId="{573007F6-6314-42D7-8827-D74288699BDA}" dt="2021-11-04T21:28:48.582" v="83" actId="21"/>
          <ac:grpSpMkLst>
            <pc:docMk/>
            <pc:sldMk cId="322409968" sldId="259"/>
            <ac:grpSpMk id="9" creationId="{9995FC2D-E0B1-4F8D-B826-026EA555AB23}"/>
          </ac:grpSpMkLst>
        </pc:grpChg>
        <pc:graphicFrameChg chg="del mod modGraphic">
          <ac:chgData name="Jesus Ariel Bonilla Gonzalez" userId="b580c111-0355-41ae-804f-f3791f7d5178" providerId="ADAL" clId="{573007F6-6314-42D7-8827-D74288699BDA}" dt="2021-11-04T21:23:41.187" v="67" actId="21"/>
          <ac:graphicFrameMkLst>
            <pc:docMk/>
            <pc:sldMk cId="322409968" sldId="259"/>
            <ac:graphicFrameMk id="4" creationId="{C7471B8F-C172-47C7-857F-2DC1386DC7BE}"/>
          </ac:graphicFrameMkLst>
        </pc:graphicFrameChg>
        <pc:picChg chg="del">
          <ac:chgData name="Jesus Ariel Bonilla Gonzalez" userId="b580c111-0355-41ae-804f-f3791f7d5178" providerId="ADAL" clId="{573007F6-6314-42D7-8827-D74288699BDA}" dt="2021-11-04T21:22:20.495" v="35" actId="478"/>
          <ac:picMkLst>
            <pc:docMk/>
            <pc:sldMk cId="322409968" sldId="259"/>
            <ac:picMk id="5" creationId="{EEFC7E17-8FEF-4208-AF94-8A8FB947718E}"/>
          </ac:picMkLst>
        </pc:picChg>
        <pc:picChg chg="add del mod">
          <ac:chgData name="Jesus Ariel Bonilla Gonzalez" userId="b580c111-0355-41ae-804f-f3791f7d5178" providerId="ADAL" clId="{573007F6-6314-42D7-8827-D74288699BDA}" dt="2021-11-04T21:45:27.170" v="254" actId="478"/>
          <ac:picMkLst>
            <pc:docMk/>
            <pc:sldMk cId="322409968" sldId="259"/>
            <ac:picMk id="16" creationId="{649E14EA-75B0-4EF1-81FB-CE92F2F6999F}"/>
          </ac:picMkLst>
        </pc:picChg>
      </pc:sldChg>
      <pc:sldChg chg="del">
        <pc:chgData name="Jesus Ariel Bonilla Gonzalez" userId="b580c111-0355-41ae-804f-f3791f7d5178" providerId="ADAL" clId="{573007F6-6314-42D7-8827-D74288699BDA}" dt="2021-11-04T21:22:13.668" v="34" actId="47"/>
        <pc:sldMkLst>
          <pc:docMk/>
          <pc:sldMk cId="1229872384" sldId="260"/>
        </pc:sldMkLst>
      </pc:sldChg>
      <pc:sldChg chg="addSp modSp new add del mod">
        <pc:chgData name="Jesus Ariel Bonilla Gonzalez" userId="b580c111-0355-41ae-804f-f3791f7d5178" providerId="ADAL" clId="{573007F6-6314-42D7-8827-D74288699BDA}" dt="2021-11-04T21:45:34.573" v="256" actId="47"/>
        <pc:sldMkLst>
          <pc:docMk/>
          <pc:sldMk cId="1347139018" sldId="260"/>
        </pc:sldMkLst>
        <pc:picChg chg="add mod">
          <ac:chgData name="Jesus Ariel Bonilla Gonzalez" userId="b580c111-0355-41ae-804f-f3791f7d5178" providerId="ADAL" clId="{573007F6-6314-42D7-8827-D74288699BDA}" dt="2021-11-04T21:36:41.169" v="253" actId="14100"/>
          <ac:picMkLst>
            <pc:docMk/>
            <pc:sldMk cId="1347139018" sldId="260"/>
            <ac:picMk id="2" creationId="{9C409CF8-0C8E-4FC1-8C1E-7B7237FF454F}"/>
          </ac:picMkLst>
        </pc:picChg>
      </pc:sldChg>
      <pc:sldChg chg="add del">
        <pc:chgData name="Jesus Ariel Bonilla Gonzalez" userId="b580c111-0355-41ae-804f-f3791f7d5178" providerId="ADAL" clId="{573007F6-6314-42D7-8827-D74288699BDA}" dt="2021-11-04T21:36:25.674" v="246" actId="47"/>
        <pc:sldMkLst>
          <pc:docMk/>
          <pc:sldMk cId="3405040726" sldId="260"/>
        </pc:sldMkLst>
      </pc:sldChg>
      <pc:sldChg chg="addSp modSp add mod">
        <pc:chgData name="Jesus Ariel Bonilla Gonzalez" userId="b580c111-0355-41ae-804f-f3791f7d5178" providerId="ADAL" clId="{573007F6-6314-42D7-8827-D74288699BDA}" dt="2021-11-04T21:47:38.932" v="265" actId="14100"/>
        <pc:sldMkLst>
          <pc:docMk/>
          <pc:sldMk cId="945892791" sldId="261"/>
        </pc:sldMkLst>
        <pc:spChg chg="mod">
          <ac:chgData name="Jesus Ariel Bonilla Gonzalez" userId="b580c111-0355-41ae-804f-f3791f7d5178" providerId="ADAL" clId="{573007F6-6314-42D7-8827-D74288699BDA}" dt="2021-11-04T21:47:23.575" v="259" actId="6549"/>
          <ac:spMkLst>
            <pc:docMk/>
            <pc:sldMk cId="945892791" sldId="261"/>
            <ac:spMk id="13" creationId="{E6F160C5-E99E-4739-92C5-ADBE9B6C99BA}"/>
          </ac:spMkLst>
        </pc:spChg>
        <pc:picChg chg="add mod">
          <ac:chgData name="Jesus Ariel Bonilla Gonzalez" userId="b580c111-0355-41ae-804f-f3791f7d5178" providerId="ADAL" clId="{573007F6-6314-42D7-8827-D74288699BDA}" dt="2021-11-04T21:47:38.932" v="265" actId="14100"/>
          <ac:picMkLst>
            <pc:docMk/>
            <pc:sldMk cId="945892791" sldId="261"/>
            <ac:picMk id="3" creationId="{5061C31F-380C-4D2C-BB51-BD8CB4E4C290}"/>
          </ac:picMkLst>
        </pc:picChg>
      </pc:sldChg>
    </pc:docChg>
  </pc:docChgLst>
  <pc:docChgLst>
    <pc:chgData name="Jesus Ariel Bonilla Gonzalez" userId="b580c111-0355-41ae-804f-f3791f7d5178" providerId="ADAL" clId="{0F1551AB-2DC6-4B7C-8B24-F2EA42163648}"/>
    <pc:docChg chg="modSld">
      <pc:chgData name="Jesus Ariel Bonilla Gonzalez" userId="b580c111-0355-41ae-804f-f3791f7d5178" providerId="ADAL" clId="{0F1551AB-2DC6-4B7C-8B24-F2EA42163648}" dt="2021-11-04T21:49:36.050" v="142" actId="20577"/>
      <pc:docMkLst>
        <pc:docMk/>
      </pc:docMkLst>
      <pc:sldChg chg="modSp mod">
        <pc:chgData name="Jesus Ariel Bonilla Gonzalez" userId="b580c111-0355-41ae-804f-f3791f7d5178" providerId="ADAL" clId="{0F1551AB-2DC6-4B7C-8B24-F2EA42163648}" dt="2021-11-04T21:49:36.050" v="142" actId="20577"/>
        <pc:sldMkLst>
          <pc:docMk/>
          <pc:sldMk cId="322409968" sldId="259"/>
        </pc:sldMkLst>
        <pc:spChg chg="mod">
          <ac:chgData name="Jesus Ariel Bonilla Gonzalez" userId="b580c111-0355-41ae-804f-f3791f7d5178" providerId="ADAL" clId="{0F1551AB-2DC6-4B7C-8B24-F2EA42163648}" dt="2021-11-04T21:49:36.050" v="142" actId="20577"/>
          <ac:spMkLst>
            <pc:docMk/>
            <pc:sldMk cId="322409968" sldId="259"/>
            <ac:spMk id="13" creationId="{E6F160C5-E99E-4739-92C5-ADBE9B6C99BA}"/>
          </ac:spMkLst>
        </pc:spChg>
      </pc:sldChg>
    </pc:docChg>
  </pc:docChgLst>
  <pc:docChgLst>
    <pc:chgData name="deiby vega" userId="46abad4a8f026fa8" providerId="LiveId" clId="{707368C0-39D8-4BA5-BDA1-A745C505C8C3}"/>
    <pc:docChg chg="undo custSel addSld delSld modSld">
      <pc:chgData name="deiby vega" userId="46abad4a8f026fa8" providerId="LiveId" clId="{707368C0-39D8-4BA5-BDA1-A745C505C8C3}" dt="2021-11-15T13:33:48.012" v="526" actId="1076"/>
      <pc:docMkLst>
        <pc:docMk/>
      </pc:docMkLst>
      <pc:sldChg chg="del">
        <pc:chgData name="deiby vega" userId="46abad4a8f026fa8" providerId="LiveId" clId="{707368C0-39D8-4BA5-BDA1-A745C505C8C3}" dt="2021-11-13T18:50:29.404" v="417" actId="47"/>
        <pc:sldMkLst>
          <pc:docMk/>
          <pc:sldMk cId="322409968" sldId="259"/>
        </pc:sldMkLst>
      </pc:sldChg>
      <pc:sldChg chg="del">
        <pc:chgData name="deiby vega" userId="46abad4a8f026fa8" providerId="LiveId" clId="{707368C0-39D8-4BA5-BDA1-A745C505C8C3}" dt="2021-11-13T18:50:36.978" v="419" actId="47"/>
        <pc:sldMkLst>
          <pc:docMk/>
          <pc:sldMk cId="1347139018" sldId="260"/>
        </pc:sldMkLst>
      </pc:sldChg>
      <pc:sldChg chg="del">
        <pc:chgData name="deiby vega" userId="46abad4a8f026fa8" providerId="LiveId" clId="{707368C0-39D8-4BA5-BDA1-A745C505C8C3}" dt="2021-11-13T18:50:34.408" v="418" actId="47"/>
        <pc:sldMkLst>
          <pc:docMk/>
          <pc:sldMk cId="945892791" sldId="261"/>
        </pc:sldMkLst>
      </pc:sldChg>
      <pc:sldChg chg="addSp delSp modSp add mod">
        <pc:chgData name="deiby vega" userId="46abad4a8f026fa8" providerId="LiveId" clId="{707368C0-39D8-4BA5-BDA1-A745C505C8C3}" dt="2021-11-13T18:44:41.023" v="416" actId="2165"/>
        <pc:sldMkLst>
          <pc:docMk/>
          <pc:sldMk cId="3690278876" sldId="262"/>
        </pc:sldMkLst>
        <pc:graphicFrameChg chg="add mod modGraphic">
          <ac:chgData name="deiby vega" userId="46abad4a8f026fa8" providerId="LiveId" clId="{707368C0-39D8-4BA5-BDA1-A745C505C8C3}" dt="2021-11-13T18:44:41.023" v="416" actId="2165"/>
          <ac:graphicFrameMkLst>
            <pc:docMk/>
            <pc:sldMk cId="3690278876" sldId="262"/>
            <ac:graphicFrameMk id="2" creationId="{6F00486F-5D63-487D-8783-2DEF912E24E9}"/>
          </ac:graphicFrameMkLst>
        </pc:graphicFrameChg>
        <pc:picChg chg="del">
          <ac:chgData name="deiby vega" userId="46abad4a8f026fa8" providerId="LiveId" clId="{707368C0-39D8-4BA5-BDA1-A745C505C8C3}" dt="2021-11-13T18:12:06.525" v="1" actId="478"/>
          <ac:picMkLst>
            <pc:docMk/>
            <pc:sldMk cId="3690278876" sldId="262"/>
            <ac:picMk id="3" creationId="{5061C31F-380C-4D2C-BB51-BD8CB4E4C290}"/>
          </ac:picMkLst>
        </pc:picChg>
      </pc:sldChg>
      <pc:sldChg chg="modSp add mod">
        <pc:chgData name="deiby vega" userId="46abad4a8f026fa8" providerId="LiveId" clId="{707368C0-39D8-4BA5-BDA1-A745C505C8C3}" dt="2021-11-13T18:44:29.756" v="415" actId="2165"/>
        <pc:sldMkLst>
          <pc:docMk/>
          <pc:sldMk cId="1200763077" sldId="263"/>
        </pc:sldMkLst>
        <pc:graphicFrameChg chg="mod modGraphic">
          <ac:chgData name="deiby vega" userId="46abad4a8f026fa8" providerId="LiveId" clId="{707368C0-39D8-4BA5-BDA1-A745C505C8C3}" dt="2021-11-13T18:44:29.756" v="415" actId="2165"/>
          <ac:graphicFrameMkLst>
            <pc:docMk/>
            <pc:sldMk cId="1200763077" sldId="263"/>
            <ac:graphicFrameMk id="2" creationId="{6F00486F-5D63-487D-8783-2DEF912E24E9}"/>
          </ac:graphicFrameMkLst>
        </pc:graphicFrameChg>
      </pc:sldChg>
      <pc:sldChg chg="addSp delSp modSp add mod">
        <pc:chgData name="deiby vega" userId="46abad4a8f026fa8" providerId="LiveId" clId="{707368C0-39D8-4BA5-BDA1-A745C505C8C3}" dt="2021-11-15T13:32:43.815" v="486" actId="313"/>
        <pc:sldMkLst>
          <pc:docMk/>
          <pc:sldMk cId="3666081163" sldId="264"/>
        </pc:sldMkLst>
        <pc:spChg chg="add mod">
          <ac:chgData name="deiby vega" userId="46abad4a8f026fa8" providerId="LiveId" clId="{707368C0-39D8-4BA5-BDA1-A745C505C8C3}" dt="2021-11-15T13:32:43.815" v="486" actId="313"/>
          <ac:spMkLst>
            <pc:docMk/>
            <pc:sldMk cId="3666081163" sldId="264"/>
            <ac:spMk id="5" creationId="{960E0D67-707C-4546-AB34-A9533264F2C5}"/>
          </ac:spMkLst>
        </pc:spChg>
        <pc:graphicFrameChg chg="del">
          <ac:chgData name="deiby vega" userId="46abad4a8f026fa8" providerId="LiveId" clId="{707368C0-39D8-4BA5-BDA1-A745C505C8C3}" dt="2021-11-13T18:50:43.740" v="421" actId="478"/>
          <ac:graphicFrameMkLst>
            <pc:docMk/>
            <pc:sldMk cId="3666081163" sldId="264"/>
            <ac:graphicFrameMk id="2" creationId="{6F00486F-5D63-487D-8783-2DEF912E24E9}"/>
          </ac:graphicFrameMkLst>
        </pc:graphicFrameChg>
        <pc:picChg chg="add mod">
          <ac:chgData name="deiby vega" userId="46abad4a8f026fa8" providerId="LiveId" clId="{707368C0-39D8-4BA5-BDA1-A745C505C8C3}" dt="2021-11-15T13:32:31.553" v="484" actId="14100"/>
          <ac:picMkLst>
            <pc:docMk/>
            <pc:sldMk cId="3666081163" sldId="264"/>
            <ac:picMk id="4" creationId="{431AC20F-F02B-485B-BA82-AAF90AB35B6B}"/>
          </ac:picMkLst>
        </pc:picChg>
      </pc:sldChg>
      <pc:sldChg chg="addSp delSp modSp add mod">
        <pc:chgData name="deiby vega" userId="46abad4a8f026fa8" providerId="LiveId" clId="{707368C0-39D8-4BA5-BDA1-A745C505C8C3}" dt="2021-11-15T13:33:48.012" v="526" actId="1076"/>
        <pc:sldMkLst>
          <pc:docMk/>
          <pc:sldMk cId="428748575" sldId="265"/>
        </pc:sldMkLst>
        <pc:spChg chg="add mod">
          <ac:chgData name="deiby vega" userId="46abad4a8f026fa8" providerId="LiveId" clId="{707368C0-39D8-4BA5-BDA1-A745C505C8C3}" dt="2021-11-15T13:33:38.229" v="524" actId="1076"/>
          <ac:spMkLst>
            <pc:docMk/>
            <pc:sldMk cId="428748575" sldId="265"/>
            <ac:spMk id="5" creationId="{136E1464-4AAC-4232-AB1A-A932D6542B8A}"/>
          </ac:spMkLst>
        </pc:spChg>
        <pc:spChg chg="del">
          <ac:chgData name="deiby vega" userId="46abad4a8f026fa8" providerId="LiveId" clId="{707368C0-39D8-4BA5-BDA1-A745C505C8C3}" dt="2021-11-13T18:51:34.776" v="434" actId="478"/>
          <ac:spMkLst>
            <pc:docMk/>
            <pc:sldMk cId="428748575" sldId="265"/>
            <ac:spMk id="13" creationId="{E6F160C5-E99E-4739-92C5-ADBE9B6C99BA}"/>
          </ac:spMkLst>
        </pc:spChg>
        <pc:picChg chg="add mod">
          <ac:chgData name="deiby vega" userId="46abad4a8f026fa8" providerId="LiveId" clId="{707368C0-39D8-4BA5-BDA1-A745C505C8C3}" dt="2021-11-15T13:33:48.012" v="526" actId="1076"/>
          <ac:picMkLst>
            <pc:docMk/>
            <pc:sldMk cId="428748575" sldId="265"/>
            <ac:picMk id="3" creationId="{3637EC8B-20CA-4CF5-A785-C4FDC3310136}"/>
          </ac:picMkLst>
        </pc:picChg>
        <pc:picChg chg="del">
          <ac:chgData name="deiby vega" userId="46abad4a8f026fa8" providerId="LiveId" clId="{707368C0-39D8-4BA5-BDA1-A745C505C8C3}" dt="2021-11-13T18:51:20.788" v="430" actId="478"/>
          <ac:picMkLst>
            <pc:docMk/>
            <pc:sldMk cId="428748575" sldId="265"/>
            <ac:picMk id="4" creationId="{431AC20F-F02B-485B-BA82-AAF90AB35B6B}"/>
          </ac:picMkLst>
        </pc:picChg>
      </pc:sldChg>
    </pc:docChg>
  </pc:docChgLst>
  <pc:docChgLst>
    <pc:chgData name="Jesus Ariel Bonilla Gonzalez" userId="b580c111-0355-41ae-804f-f3791f7d5178" providerId="ADAL" clId="{737DFD5C-EF94-420F-BFA8-19451A3B7657}"/>
    <pc:docChg chg="undo custSel addSld modSld">
      <pc:chgData name="Jesus Ariel Bonilla Gonzalez" userId="b580c111-0355-41ae-804f-f3791f7d5178" providerId="ADAL" clId="{737DFD5C-EF94-420F-BFA8-19451A3B7657}" dt="2021-10-31T01:04:27.280" v="294"/>
      <pc:docMkLst>
        <pc:docMk/>
      </pc:docMkLst>
      <pc:sldChg chg="modSp">
        <pc:chgData name="Jesus Ariel Bonilla Gonzalez" userId="b580c111-0355-41ae-804f-f3791f7d5178" providerId="ADAL" clId="{737DFD5C-EF94-420F-BFA8-19451A3B7657}" dt="2021-10-31T01:04:27.280" v="294"/>
        <pc:sldMkLst>
          <pc:docMk/>
          <pc:sldMk cId="322409968" sldId="259"/>
        </pc:sldMkLst>
        <pc:graphicFrameChg chg="mod">
          <ac:chgData name="Jesus Ariel Bonilla Gonzalez" userId="b580c111-0355-41ae-804f-f3791f7d5178" providerId="ADAL" clId="{737DFD5C-EF94-420F-BFA8-19451A3B7657}" dt="2021-10-31T01:04:27.280" v="294"/>
          <ac:graphicFrameMkLst>
            <pc:docMk/>
            <pc:sldMk cId="322409968" sldId="259"/>
            <ac:graphicFrameMk id="4" creationId="{C7471B8F-C172-47C7-857F-2DC1386DC7BE}"/>
          </ac:graphicFrameMkLst>
        </pc:graphicFrameChg>
      </pc:sldChg>
      <pc:sldChg chg="addSp delSp modSp new mod">
        <pc:chgData name="Jesus Ariel Bonilla Gonzalez" userId="b580c111-0355-41ae-804f-f3791f7d5178" providerId="ADAL" clId="{737DFD5C-EF94-420F-BFA8-19451A3B7657}" dt="2021-10-31T01:03:18.811" v="245" actId="1076"/>
        <pc:sldMkLst>
          <pc:docMk/>
          <pc:sldMk cId="1229872384" sldId="260"/>
        </pc:sldMkLst>
        <pc:spChg chg="add mod ord">
          <ac:chgData name="Jesus Ariel Bonilla Gonzalez" userId="b580c111-0355-41ae-804f-f3791f7d5178" providerId="ADAL" clId="{737DFD5C-EF94-420F-BFA8-19451A3B7657}" dt="2021-10-31T01:03:18.811" v="245" actId="1076"/>
          <ac:spMkLst>
            <pc:docMk/>
            <pc:sldMk cId="1229872384" sldId="260"/>
            <ac:spMk id="2" creationId="{C57F8EAB-F68B-4B74-AF3F-AF66E14D2BAB}"/>
          </ac:spMkLst>
        </pc:spChg>
        <pc:spChg chg="add">
          <ac:chgData name="Jesus Ariel Bonilla Gonzalez" userId="b580c111-0355-41ae-804f-f3791f7d5178" providerId="ADAL" clId="{737DFD5C-EF94-420F-BFA8-19451A3B7657}" dt="2021-10-31T00:58:09.982" v="31" actId="11529"/>
          <ac:spMkLst>
            <pc:docMk/>
            <pc:sldMk cId="1229872384" sldId="260"/>
            <ac:spMk id="3" creationId="{434A69AD-57FF-4DD2-9562-39C91B5F03FD}"/>
          </ac:spMkLst>
        </pc:spChg>
        <pc:spChg chg="add mod ord">
          <ac:chgData name="Jesus Ariel Bonilla Gonzalez" userId="b580c111-0355-41ae-804f-f3791f7d5178" providerId="ADAL" clId="{737DFD5C-EF94-420F-BFA8-19451A3B7657}" dt="2021-10-31T01:02:37.237" v="158" actId="1076"/>
          <ac:spMkLst>
            <pc:docMk/>
            <pc:sldMk cId="1229872384" sldId="260"/>
            <ac:spMk id="6" creationId="{1E6DC5D2-C74B-4C17-BBDB-79890130820D}"/>
          </ac:spMkLst>
        </pc:spChg>
        <pc:spChg chg="add mod">
          <ac:chgData name="Jesus Ariel Bonilla Gonzalez" userId="b580c111-0355-41ae-804f-f3791f7d5178" providerId="ADAL" clId="{737DFD5C-EF94-420F-BFA8-19451A3B7657}" dt="2021-10-31T01:00:44.942" v="110" actId="1076"/>
          <ac:spMkLst>
            <pc:docMk/>
            <pc:sldMk cId="1229872384" sldId="260"/>
            <ac:spMk id="7" creationId="{CD0511BE-5075-45B9-B122-B265AEF9BD8A}"/>
          </ac:spMkLst>
        </pc:spChg>
        <pc:spChg chg="add mod">
          <ac:chgData name="Jesus Ariel Bonilla Gonzalez" userId="b580c111-0355-41ae-804f-f3791f7d5178" providerId="ADAL" clId="{737DFD5C-EF94-420F-BFA8-19451A3B7657}" dt="2021-10-31T01:00:41.094" v="109" actId="1076"/>
          <ac:spMkLst>
            <pc:docMk/>
            <pc:sldMk cId="1229872384" sldId="260"/>
            <ac:spMk id="8" creationId="{A2DFA530-3F32-4A1B-A6CB-EA864DAF651A}"/>
          </ac:spMkLst>
        </pc:spChg>
        <pc:spChg chg="add mod">
          <ac:chgData name="Jesus Ariel Bonilla Gonzalez" userId="b580c111-0355-41ae-804f-f3791f7d5178" providerId="ADAL" clId="{737DFD5C-EF94-420F-BFA8-19451A3B7657}" dt="2021-10-31T01:01:05.049" v="115" actId="1076"/>
          <ac:spMkLst>
            <pc:docMk/>
            <pc:sldMk cId="1229872384" sldId="260"/>
            <ac:spMk id="9" creationId="{66CC22D5-BCC4-405F-B552-9D00F4F9D85B}"/>
          </ac:spMkLst>
        </pc:spChg>
        <pc:spChg chg="add del mod">
          <ac:chgData name="Jesus Ariel Bonilla Gonzalez" userId="b580c111-0355-41ae-804f-f3791f7d5178" providerId="ADAL" clId="{737DFD5C-EF94-420F-BFA8-19451A3B7657}" dt="2021-10-31T01:01:19.876" v="119"/>
          <ac:spMkLst>
            <pc:docMk/>
            <pc:sldMk cId="1229872384" sldId="260"/>
            <ac:spMk id="10" creationId="{C8419180-720C-4294-BE7B-45AD4FFD792A}"/>
          </ac:spMkLst>
        </pc:spChg>
        <pc:spChg chg="add mod">
          <ac:chgData name="Jesus Ariel Bonilla Gonzalez" userId="b580c111-0355-41ae-804f-f3791f7d5178" providerId="ADAL" clId="{737DFD5C-EF94-420F-BFA8-19451A3B7657}" dt="2021-10-31T01:01:26.559" v="122" actId="1076"/>
          <ac:spMkLst>
            <pc:docMk/>
            <pc:sldMk cId="1229872384" sldId="260"/>
            <ac:spMk id="11" creationId="{7647D7FA-D790-49F0-B816-C0A07641296C}"/>
          </ac:spMkLst>
        </pc:spChg>
        <pc:spChg chg="add del mod">
          <ac:chgData name="Jesus Ariel Bonilla Gonzalez" userId="b580c111-0355-41ae-804f-f3791f7d5178" providerId="ADAL" clId="{737DFD5C-EF94-420F-BFA8-19451A3B7657}" dt="2021-10-31T01:01:35.248" v="125" actId="478"/>
          <ac:spMkLst>
            <pc:docMk/>
            <pc:sldMk cId="1229872384" sldId="260"/>
            <ac:spMk id="12" creationId="{572BCEC7-A372-45B7-914F-CD73B656F2B5}"/>
          </ac:spMkLst>
        </pc:spChg>
        <pc:spChg chg="add mod">
          <ac:chgData name="Jesus Ariel Bonilla Gonzalez" userId="b580c111-0355-41ae-804f-f3791f7d5178" providerId="ADAL" clId="{737DFD5C-EF94-420F-BFA8-19451A3B7657}" dt="2021-10-31T01:02:34.856" v="156" actId="1076"/>
          <ac:spMkLst>
            <pc:docMk/>
            <pc:sldMk cId="1229872384" sldId="260"/>
            <ac:spMk id="13" creationId="{0A7F74C3-12A7-4D7E-B6A7-2B09DD33A6B0}"/>
          </ac:spMkLst>
        </pc:spChg>
        <pc:spChg chg="add mod">
          <ac:chgData name="Jesus Ariel Bonilla Gonzalez" userId="b580c111-0355-41ae-804f-f3791f7d5178" providerId="ADAL" clId="{737DFD5C-EF94-420F-BFA8-19451A3B7657}" dt="2021-10-31T01:02:51.885" v="177" actId="404"/>
          <ac:spMkLst>
            <pc:docMk/>
            <pc:sldMk cId="1229872384" sldId="260"/>
            <ac:spMk id="14" creationId="{6908824E-5E83-4268-8F22-D260831A42D5}"/>
          </ac:spMkLst>
        </pc:spChg>
        <pc:spChg chg="add mod">
          <ac:chgData name="Jesus Ariel Bonilla Gonzalez" userId="b580c111-0355-41ae-804f-f3791f7d5178" providerId="ADAL" clId="{737DFD5C-EF94-420F-BFA8-19451A3B7657}" dt="2021-10-31T01:03:18.325" v="244" actId="14100"/>
          <ac:spMkLst>
            <pc:docMk/>
            <pc:sldMk cId="1229872384" sldId="260"/>
            <ac:spMk id="15" creationId="{09E6412D-72C7-40C4-BFE6-20CD4662F7ED}"/>
          </ac:spMkLst>
        </pc:spChg>
        <pc:picChg chg="add mod">
          <ac:chgData name="Jesus Ariel Bonilla Gonzalez" userId="b580c111-0355-41ae-804f-f3791f7d5178" providerId="ADAL" clId="{737DFD5C-EF94-420F-BFA8-19451A3B7657}" dt="2021-10-31T00:58:32.646" v="38" actId="1076"/>
          <ac:picMkLst>
            <pc:docMk/>
            <pc:sldMk cId="1229872384" sldId="260"/>
            <ac:picMk id="5" creationId="{177A94E0-77A1-4EF2-8968-49300546EE1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766C2-7BCC-4337-B5E2-FF37E319D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61B8B6-5E00-44D6-BAEF-A1B3B5A45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BB1C12-BDC5-4002-8A2D-016A84AD6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73B2-F9C0-44E3-8E97-070B2F597AA7}" type="datetimeFigureOut">
              <a:rPr lang="es-CO" smtClean="0"/>
              <a:t>13/11/2021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FFDF6D-9E11-420E-BB88-5814019B0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E64AC3-DD09-4711-95A9-FCD60CE9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9ECD-0BA2-4470-B020-83C63CF44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961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C010B-B9A5-404D-9C86-CE4BF374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D2D2AD-C808-4FE1-BD91-77CFDC544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9C2418-9173-4DD1-A7C0-D69BBBE3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73B2-F9C0-44E3-8E97-070B2F597AA7}" type="datetimeFigureOut">
              <a:rPr lang="es-CO" smtClean="0"/>
              <a:t>13/11/2021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A2EF28-3913-40AC-8D77-2FC344F3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43361F-9170-4387-A4FF-6885ABF5E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9ECD-0BA2-4470-B020-83C63CF44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09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A3325D-E88F-478C-A8DD-9A14B3556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A26D1F-50AF-4074-B2D8-D0E47BB9D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867B8D-33E3-4977-B430-5E754384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73B2-F9C0-44E3-8E97-070B2F597AA7}" type="datetimeFigureOut">
              <a:rPr lang="es-CO" smtClean="0"/>
              <a:t>13/11/2021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0BDC38-4397-48A7-84BD-436CFFE7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1328EA-D13D-4868-80AA-9DD17635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9ECD-0BA2-4470-B020-83C63CF44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015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CEE3D-8C14-450C-9116-AEA53D2F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D701B4-6294-4BDE-BE23-FAB3CE348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544DFE-3079-4A96-9C86-730064DBE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73B2-F9C0-44E3-8E97-070B2F597AA7}" type="datetimeFigureOut">
              <a:rPr lang="es-CO" smtClean="0"/>
              <a:t>13/11/2021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FBA5AB-9045-4944-95D8-FCD17538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6AF5A6-B501-4EEE-9B78-5566D6FE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9ECD-0BA2-4470-B020-83C63CF44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618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728A1-E544-4C7B-8BFD-A623C826C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D07B6C-DAF5-469E-B632-2C7A09AE7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D8E4E3-D2CF-42A9-A2DD-2655D59C0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73B2-F9C0-44E3-8E97-070B2F597AA7}" type="datetimeFigureOut">
              <a:rPr lang="es-CO" smtClean="0"/>
              <a:t>13/11/2021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E2E69D-AA22-4FAB-BFC6-2E0B8E14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E1A98D-69C3-4EB8-82C8-4C897978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9ECD-0BA2-4470-B020-83C63CF44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533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225A3-740D-46B8-8096-AF184DCE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4417D5-6875-4BAA-AB75-F5BC711CE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2DC838-6A49-42AA-ABC9-FD090F779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53B7AB-3794-4DAB-9ED3-A7EEC7C5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73B2-F9C0-44E3-8E97-070B2F597AA7}" type="datetimeFigureOut">
              <a:rPr lang="es-CO" smtClean="0"/>
              <a:t>13/11/2021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8D3F89-84D0-4295-ACFA-8EF40C883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ED2A96-4CAE-4917-91AA-D94165C8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9ECD-0BA2-4470-B020-83C63CF44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741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AA608-3D72-4A8F-A60B-47C103773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A40343-742A-4C9D-935F-27E82493A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CCC43D-7FB7-43B5-81D3-3124B8598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E0B0E34-342E-4768-8D67-DB2E25EFF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7A05C51-51B0-446F-82CA-599569017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9D96D6-F6F9-4C6A-9D45-FA2973AAB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73B2-F9C0-44E3-8E97-070B2F597AA7}" type="datetimeFigureOut">
              <a:rPr lang="es-CO" smtClean="0"/>
              <a:t>13/11/2021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6285604-B69A-4689-A43E-AECC42C9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72A28BD-89B4-4957-8E52-BBB6D8B8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9ECD-0BA2-4470-B020-83C63CF44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833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E7F52-4230-421B-BE6A-9B47C405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0DAFF2D-1BD3-4F64-8490-873D3598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73B2-F9C0-44E3-8E97-070B2F597AA7}" type="datetimeFigureOut">
              <a:rPr lang="es-CO" smtClean="0"/>
              <a:t>13/11/2021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294D466-2F82-4221-A3F2-D028C224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6C0C8F-9D56-47B9-A794-3FF991CB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9ECD-0BA2-4470-B020-83C63CF44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958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BF61AC-733E-48FE-9F4A-9C664AD3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73B2-F9C0-44E3-8E97-070B2F597AA7}" type="datetimeFigureOut">
              <a:rPr lang="es-CO" smtClean="0"/>
              <a:t>13/11/2021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9DE095E-ED4B-4AB0-83B4-B0316BF6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B4C2EA-F3A5-4853-B9A0-A91AED9A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9ECD-0BA2-4470-B020-83C63CF44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840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F2B32-E70E-4FD7-B7EF-98F368D28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123AA4-C9AE-488E-92C1-BC00E2B95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555F66-3EFF-47CE-A2D6-E61457EF4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AD456F-478F-4E8F-97B8-5D8A6C84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73B2-F9C0-44E3-8E97-070B2F597AA7}" type="datetimeFigureOut">
              <a:rPr lang="es-CO" smtClean="0"/>
              <a:t>13/11/2021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E17D9A-CBAC-4F7B-AAEF-72085170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B55CA5-186E-4CA3-85A4-71425395C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9ECD-0BA2-4470-B020-83C63CF44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229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EE528-8F91-43AB-8274-2A5B5808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E1C4492-DA89-4671-8DD7-38BB5E588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2F46D4-FEE2-4779-9D80-E002D667A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120904-BFD7-4160-A4A9-94116097F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73B2-F9C0-44E3-8E97-070B2F597AA7}" type="datetimeFigureOut">
              <a:rPr lang="es-CO" smtClean="0"/>
              <a:t>13/11/2021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1726FB-7675-42DD-8278-BC8F31752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EDB095-9660-4B27-AF60-D15C876E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9ECD-0BA2-4470-B020-83C63CF44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803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5ED9315-EDEB-405E-A206-A99E93919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81DEBF-2238-46E8-A88D-A1B27C426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42786E-3D11-4615-BFAD-BDB752E39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973B2-F9C0-44E3-8E97-070B2F597AA7}" type="datetimeFigureOut">
              <a:rPr lang="es-CO" smtClean="0"/>
              <a:t>13/11/2021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042255-CBFE-43B1-9C66-29F01BB30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F78AE3-EF52-491A-83D5-C31EAE583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B9ECD-0BA2-4470-B020-83C63CF44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934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1/api/persona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1/api/usuario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CA7240-40B8-4785-9F1F-C6A0704C4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s-CO" sz="8000" dirty="0"/>
              <a:t>Reto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44FD2A-E533-4BD6-AC08-ED8ADB02C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688" y="1553518"/>
            <a:ext cx="9910295" cy="1281733"/>
          </a:xfrm>
        </p:spPr>
        <p:txBody>
          <a:bodyPr anchor="b">
            <a:normAutofit/>
          </a:bodyPr>
          <a:lstStyle/>
          <a:p>
            <a:pPr algn="l"/>
            <a:r>
              <a:rPr lang="es-CO" dirty="0"/>
              <a:t>Desarrollar </a:t>
            </a:r>
            <a:r>
              <a:rPr lang="es-CO" dirty="0" err="1"/>
              <a:t>Banckend</a:t>
            </a:r>
            <a:r>
              <a:rPr lang="es-CO" dirty="0"/>
              <a:t> - Ejercicio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1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E6F160C5-E99E-4739-92C5-ADBE9B6C99BA}"/>
              </a:ext>
            </a:extLst>
          </p:cNvPr>
          <p:cNvSpPr/>
          <p:nvPr/>
        </p:nvSpPr>
        <p:spPr>
          <a:xfrm>
            <a:off x="401821" y="767274"/>
            <a:ext cx="10233354" cy="47945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s-CO" sz="3200" dirty="0"/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6F00486F-5D63-487D-8783-2DEF912E2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000324"/>
              </p:ext>
            </p:extLst>
          </p:nvPr>
        </p:nvGraphicFramePr>
        <p:xfrm>
          <a:off x="581260" y="997961"/>
          <a:ext cx="9914461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668">
                  <a:extLst>
                    <a:ext uri="{9D8B030D-6E8A-4147-A177-3AD203B41FA5}">
                      <a16:colId xmlns:a16="http://schemas.microsoft.com/office/drawing/2014/main" val="3334302529"/>
                    </a:ext>
                  </a:extLst>
                </a:gridCol>
                <a:gridCol w="2633403">
                  <a:extLst>
                    <a:ext uri="{9D8B030D-6E8A-4147-A177-3AD203B41FA5}">
                      <a16:colId xmlns:a16="http://schemas.microsoft.com/office/drawing/2014/main" val="3864982537"/>
                    </a:ext>
                  </a:extLst>
                </a:gridCol>
                <a:gridCol w="1156920">
                  <a:extLst>
                    <a:ext uri="{9D8B030D-6E8A-4147-A177-3AD203B41FA5}">
                      <a16:colId xmlns:a16="http://schemas.microsoft.com/office/drawing/2014/main" val="11108292"/>
                    </a:ext>
                  </a:extLst>
                </a:gridCol>
                <a:gridCol w="802618">
                  <a:extLst>
                    <a:ext uri="{9D8B030D-6E8A-4147-A177-3AD203B41FA5}">
                      <a16:colId xmlns:a16="http://schemas.microsoft.com/office/drawing/2014/main" val="1715243584"/>
                    </a:ext>
                  </a:extLst>
                </a:gridCol>
                <a:gridCol w="1314348">
                  <a:extLst>
                    <a:ext uri="{9D8B030D-6E8A-4147-A177-3AD203B41FA5}">
                      <a16:colId xmlns:a16="http://schemas.microsoft.com/office/drawing/2014/main" val="897642498"/>
                    </a:ext>
                  </a:extLst>
                </a:gridCol>
                <a:gridCol w="2885504">
                  <a:extLst>
                    <a:ext uri="{9D8B030D-6E8A-4147-A177-3AD203B41FA5}">
                      <a16:colId xmlns:a16="http://schemas.microsoft.com/office/drawing/2014/main" val="3843041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/>
                        <a:t>API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RUTA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PARAMETRO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ACCION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DESCRIPCION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JSON</a:t>
                      </a:r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84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/>
                        <a:t>Persona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http://localhost:8081/api/persona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post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Agregar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    "</a:t>
                      </a:r>
                      <a:r>
                        <a:rPr lang="es-CO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apellido":"prueba</a:t>
                      </a:r>
                      <a:r>
                        <a:rPr lang="es-CO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s-CO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"nombre":"</a:t>
                      </a:r>
                      <a:r>
                        <a:rPr lang="es-CO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carlos</a:t>
                      </a:r>
                      <a:r>
                        <a:rPr lang="es-CO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s-CO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"</a:t>
                      </a:r>
                      <a:r>
                        <a:rPr lang="es-CO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correo":"carlosprueba@algo.com</a:t>
                      </a:r>
                      <a:r>
                        <a:rPr lang="es-CO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s-CO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"documento":123456}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9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/>
                        <a:t>Persona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>
                          <a:hlinkClick r:id="rId2"/>
                        </a:rPr>
                        <a:t>http://localhost:8081/api/persona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Get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Consultar todo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843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/>
                        <a:t>Persona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>
                          <a:hlinkClick r:id="rId2"/>
                        </a:rPr>
                        <a:t>http://localhost:8081/api/persona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/id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Get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Consulta por ID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74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/>
                        <a:t>Persona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>
                          <a:hlinkClick r:id="rId2"/>
                        </a:rPr>
                        <a:t>http://localhost:8081/api/persona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/id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Put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Actualizar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{    "</a:t>
                      </a:r>
                      <a:r>
                        <a:rPr lang="es-MX" sz="1200" dirty="0" err="1"/>
                        <a:t>apellido":"prueba</a:t>
                      </a:r>
                      <a:r>
                        <a:rPr lang="es-MX" sz="1200" dirty="0"/>
                        <a:t>",</a:t>
                      </a:r>
                    </a:p>
                    <a:p>
                      <a:r>
                        <a:rPr lang="es-MX" sz="1200" dirty="0"/>
                        <a:t>    "nombre":"</a:t>
                      </a:r>
                      <a:r>
                        <a:rPr lang="es-MX" sz="1200" dirty="0" err="1"/>
                        <a:t>carlos</a:t>
                      </a:r>
                      <a:r>
                        <a:rPr lang="es-MX" sz="1200" dirty="0"/>
                        <a:t> adicional", "correo":"carlosprueba1@algo.com",</a:t>
                      </a:r>
                    </a:p>
                    <a:p>
                      <a:r>
                        <a:rPr lang="es-MX" sz="1200" dirty="0"/>
                        <a:t>    "documento":123456</a:t>
                      </a:r>
                    </a:p>
                    <a:p>
                      <a:r>
                        <a:rPr lang="es-MX" sz="1200" dirty="0"/>
                        <a:t>}</a:t>
                      </a:r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71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/>
                        <a:t>Persona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>
                          <a:hlinkClick r:id="rId2"/>
                        </a:rPr>
                        <a:t>http://localhost:8081/api/persona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/id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Delete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Eliminar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934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27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E6F160C5-E99E-4739-92C5-ADBE9B6C99BA}"/>
              </a:ext>
            </a:extLst>
          </p:cNvPr>
          <p:cNvSpPr/>
          <p:nvPr/>
        </p:nvSpPr>
        <p:spPr>
          <a:xfrm>
            <a:off x="401821" y="767274"/>
            <a:ext cx="10233354" cy="47945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s-CO" sz="3200" dirty="0"/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6F00486F-5D63-487D-8783-2DEF912E2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391888"/>
              </p:ext>
            </p:extLst>
          </p:nvPr>
        </p:nvGraphicFramePr>
        <p:xfrm>
          <a:off x="720714" y="786074"/>
          <a:ext cx="9914461" cy="459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668">
                  <a:extLst>
                    <a:ext uri="{9D8B030D-6E8A-4147-A177-3AD203B41FA5}">
                      <a16:colId xmlns:a16="http://schemas.microsoft.com/office/drawing/2014/main" val="3334302529"/>
                    </a:ext>
                  </a:extLst>
                </a:gridCol>
                <a:gridCol w="2633403">
                  <a:extLst>
                    <a:ext uri="{9D8B030D-6E8A-4147-A177-3AD203B41FA5}">
                      <a16:colId xmlns:a16="http://schemas.microsoft.com/office/drawing/2014/main" val="3864982537"/>
                    </a:ext>
                  </a:extLst>
                </a:gridCol>
                <a:gridCol w="1156920">
                  <a:extLst>
                    <a:ext uri="{9D8B030D-6E8A-4147-A177-3AD203B41FA5}">
                      <a16:colId xmlns:a16="http://schemas.microsoft.com/office/drawing/2014/main" val="11108292"/>
                    </a:ext>
                  </a:extLst>
                </a:gridCol>
                <a:gridCol w="802618">
                  <a:extLst>
                    <a:ext uri="{9D8B030D-6E8A-4147-A177-3AD203B41FA5}">
                      <a16:colId xmlns:a16="http://schemas.microsoft.com/office/drawing/2014/main" val="1715243584"/>
                    </a:ext>
                  </a:extLst>
                </a:gridCol>
                <a:gridCol w="1314348">
                  <a:extLst>
                    <a:ext uri="{9D8B030D-6E8A-4147-A177-3AD203B41FA5}">
                      <a16:colId xmlns:a16="http://schemas.microsoft.com/office/drawing/2014/main" val="897642498"/>
                    </a:ext>
                  </a:extLst>
                </a:gridCol>
                <a:gridCol w="2885504">
                  <a:extLst>
                    <a:ext uri="{9D8B030D-6E8A-4147-A177-3AD203B41FA5}">
                      <a16:colId xmlns:a16="http://schemas.microsoft.com/office/drawing/2014/main" val="3843041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/>
                        <a:t>API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RUTA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PARAMETRO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ACCION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DESCRIPCION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JSON</a:t>
                      </a:r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84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/>
                        <a:t>Usuario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hlinkClick r:id="rId2"/>
                        </a:rPr>
                        <a:t>http://localhost:8081/api/usuario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post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Agregar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    "contrasenia":"camilo123",</a:t>
                      </a:r>
                    </a:p>
                    <a:p>
                      <a:r>
                        <a:rPr lang="es-CO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"</a:t>
                      </a:r>
                      <a:r>
                        <a:rPr lang="es-CO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usuario":"camilo</a:t>
                      </a:r>
                      <a:r>
                        <a:rPr lang="es-CO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s-CO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"</a:t>
                      </a:r>
                      <a:r>
                        <a:rPr lang="es-CO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idPersona</a:t>
                      </a:r>
                      <a:r>
                        <a:rPr lang="es-CO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  "id": 3,</a:t>
                      </a:r>
                    </a:p>
                    <a:p>
                      <a:r>
                        <a:rPr lang="es-CO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"documento": 66778899,</a:t>
                      </a:r>
                    </a:p>
                    <a:p>
                      <a:r>
                        <a:rPr lang="es-CO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"nombre": "camilo",</a:t>
                      </a:r>
                    </a:p>
                    <a:p>
                      <a:r>
                        <a:rPr lang="es-CO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"apellido": "prueba3",</a:t>
                      </a:r>
                    </a:p>
                    <a:p>
                      <a:r>
                        <a:rPr lang="es-CO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"correo": "camiloprueba3@algo.com"}</a:t>
                      </a:r>
                    </a:p>
                    <a:p>
                      <a:r>
                        <a:rPr lang="es-CO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9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/>
                        <a:t>Usuario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>
                          <a:hlinkClick r:id="rId2"/>
                        </a:rPr>
                        <a:t>http://localhost:8081/api/usuario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Get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Consultar todo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843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/>
                        <a:t>Usuario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>
                          <a:hlinkClick r:id="rId2"/>
                        </a:rPr>
                        <a:t>http://localhost:8081/api/usuario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/id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Get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Consulta por ID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74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/>
                        <a:t>Usuario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>
                          <a:hlinkClick r:id="rId2"/>
                        </a:rPr>
                        <a:t>http://localhost:8081/api/usuario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/id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Put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Actualizar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{   "contrasenia":"123456",</a:t>
                      </a:r>
                    </a:p>
                    <a:p>
                      <a:r>
                        <a:rPr lang="es-MX" sz="1200" dirty="0"/>
                        <a:t>    "usuario":"</a:t>
                      </a:r>
                      <a:r>
                        <a:rPr lang="es-MX" sz="1200" dirty="0" err="1"/>
                        <a:t>ramon</a:t>
                      </a:r>
                      <a:r>
                        <a:rPr lang="es-MX" sz="1200" dirty="0"/>
                        <a:t>",</a:t>
                      </a:r>
                    </a:p>
                    <a:p>
                      <a:r>
                        <a:rPr lang="es-MX" sz="1200" dirty="0"/>
                        <a:t>    "</a:t>
                      </a:r>
                      <a:r>
                        <a:rPr lang="es-MX" sz="1200" dirty="0" err="1"/>
                        <a:t>idPersona</a:t>
                      </a:r>
                      <a:r>
                        <a:rPr lang="es-MX" sz="1200" dirty="0"/>
                        <a:t>": {         "id": 2,</a:t>
                      </a:r>
                    </a:p>
                    <a:p>
                      <a:r>
                        <a:rPr lang="es-MX" sz="1200" dirty="0"/>
                        <a:t>        "documento": 11223344,</a:t>
                      </a:r>
                    </a:p>
                    <a:p>
                      <a:r>
                        <a:rPr lang="es-MX" sz="1200" dirty="0"/>
                        <a:t>        "nombre": "</a:t>
                      </a:r>
                      <a:r>
                        <a:rPr lang="es-MX" sz="1200" dirty="0" err="1"/>
                        <a:t>ramon</a:t>
                      </a:r>
                      <a:r>
                        <a:rPr lang="es-MX" sz="1200" dirty="0"/>
                        <a:t>",</a:t>
                      </a:r>
                    </a:p>
                    <a:p>
                      <a:r>
                        <a:rPr lang="es-MX" sz="1200" dirty="0"/>
                        <a:t>        "apellido": "prueba2",</a:t>
                      </a:r>
                    </a:p>
                    <a:p>
                      <a:r>
                        <a:rPr lang="es-MX" sz="1200" dirty="0"/>
                        <a:t>        "correo": "ramonprueba2@algo.com"}</a:t>
                      </a:r>
                    </a:p>
                    <a:p>
                      <a:r>
                        <a:rPr lang="es-MX" sz="1200" dirty="0"/>
                        <a:t>}</a:t>
                      </a:r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71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/>
                        <a:t>Usuario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http://localhost:8081/api/usuario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/id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Delete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Eliminar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934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76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E6F160C5-E99E-4739-92C5-ADBE9B6C99BA}"/>
              </a:ext>
            </a:extLst>
          </p:cNvPr>
          <p:cNvSpPr/>
          <p:nvPr/>
        </p:nvSpPr>
        <p:spPr>
          <a:xfrm>
            <a:off x="401821" y="767274"/>
            <a:ext cx="10233354" cy="47945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s-CO" sz="3200" dirty="0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431AC20F-F02B-485B-BA82-AAF90AB35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83" y="1111049"/>
            <a:ext cx="8309113" cy="409705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60E0D67-707C-4546-AB34-A9533264F2C5}"/>
              </a:ext>
            </a:extLst>
          </p:cNvPr>
          <p:cNvSpPr txBox="1"/>
          <p:nvPr/>
        </p:nvSpPr>
        <p:spPr>
          <a:xfrm>
            <a:off x="3127513" y="321968"/>
            <a:ext cx="4276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Diagrama Entidad - Relación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366608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Interfaz de usuario gráfica, Texto, Aplicación, Correo electrónico, Sitio web&#10;&#10;Descripción generada automáticamente">
            <a:extLst>
              <a:ext uri="{FF2B5EF4-FFF2-40B4-BE49-F238E27FC236}">
                <a16:creationId xmlns:a16="http://schemas.microsoft.com/office/drawing/2014/main" id="{3637EC8B-20CA-4CF5-A785-C4FDC3310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94" y="697899"/>
            <a:ext cx="10772775" cy="51775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36E1464-4AAC-4232-AB1A-A932D6542B8A}"/>
              </a:ext>
            </a:extLst>
          </p:cNvPr>
          <p:cNvSpPr txBox="1"/>
          <p:nvPr/>
        </p:nvSpPr>
        <p:spPr>
          <a:xfrm>
            <a:off x="2715184" y="164181"/>
            <a:ext cx="4837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PRUEBAS EN POST-MAN 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4287485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2933</TotalTime>
  <Words>336</Words>
  <Application>Microsoft Office PowerPoint</Application>
  <PresentationFormat>Panorámica</PresentationFormat>
  <Paragraphs>86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Reto 2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 1</dc:title>
  <dc:creator>Jesus Ariel Bonilla Gonzalez</dc:creator>
  <cp:lastModifiedBy>deiby vega</cp:lastModifiedBy>
  <cp:revision>2</cp:revision>
  <dcterms:created xsi:type="dcterms:W3CDTF">2021-10-28T23:18:51Z</dcterms:created>
  <dcterms:modified xsi:type="dcterms:W3CDTF">2021-11-15T13:33:50Z</dcterms:modified>
</cp:coreProperties>
</file>