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FBF"/>
    <a:srgbClr val="F5F5C6"/>
    <a:srgbClr val="FCFCF0"/>
    <a:srgbClr val="F1F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0" d="100"/>
          <a:sy n="110" d="100"/>
        </p:scale>
        <p:origin x="3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042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28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17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586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>
                    <a:tint val="82000"/>
                  </a:schemeClr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82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82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40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26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88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57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16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931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1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17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B5A2E1-EED9-E0A5-F71C-496F77883FCF}"/>
              </a:ext>
            </a:extLst>
          </p:cNvPr>
          <p:cNvSpPr/>
          <p:nvPr/>
        </p:nvSpPr>
        <p:spPr>
          <a:xfrm>
            <a:off x="219915" y="4275799"/>
            <a:ext cx="4826645" cy="1475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07D0D6-ED15-5F66-B057-FDB1FD87E3AF}"/>
              </a:ext>
            </a:extLst>
          </p:cNvPr>
          <p:cNvSpPr/>
          <p:nvPr/>
        </p:nvSpPr>
        <p:spPr>
          <a:xfrm>
            <a:off x="219914" y="5862920"/>
            <a:ext cx="4859978" cy="1194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C827D-496A-EE52-8850-7FAE9CFF738A}"/>
              </a:ext>
            </a:extLst>
          </p:cNvPr>
          <p:cNvSpPr/>
          <p:nvPr/>
        </p:nvSpPr>
        <p:spPr>
          <a:xfrm>
            <a:off x="219916" y="2335794"/>
            <a:ext cx="4826645" cy="182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901DE-5D09-E674-96E0-380E4989340B}"/>
              </a:ext>
            </a:extLst>
          </p:cNvPr>
          <p:cNvSpPr/>
          <p:nvPr/>
        </p:nvSpPr>
        <p:spPr>
          <a:xfrm>
            <a:off x="219917" y="841494"/>
            <a:ext cx="4826645" cy="13892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57EB4-E44B-B7B8-B055-D3EAEE2BF90D}"/>
              </a:ext>
            </a:extLst>
          </p:cNvPr>
          <p:cNvSpPr txBox="1"/>
          <p:nvPr/>
        </p:nvSpPr>
        <p:spPr>
          <a:xfrm>
            <a:off x="219917" y="287009"/>
            <a:ext cx="482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all kinds: Go vegan!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0F9B8-B567-2383-EB8D-CF60755ECA75}"/>
              </a:ext>
            </a:extLst>
          </p:cNvPr>
          <p:cNvSpPr txBox="1"/>
          <p:nvPr/>
        </p:nvSpPr>
        <p:spPr>
          <a:xfrm>
            <a:off x="308094" y="847862"/>
            <a:ext cx="378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animals: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EB1CF-A786-0238-5397-73FAD0D9712C}"/>
              </a:ext>
            </a:extLst>
          </p:cNvPr>
          <p:cNvSpPr txBox="1"/>
          <p:nvPr/>
        </p:nvSpPr>
        <p:spPr>
          <a:xfrm>
            <a:off x="259059" y="2316415"/>
            <a:ext cx="38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your planet:</a:t>
            </a:r>
            <a:endParaRPr lang="en-N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3BE95-9EFA-3379-44B9-E4C971FA8DD3}"/>
              </a:ext>
            </a:extLst>
          </p:cNvPr>
          <p:cNvSpPr txBox="1"/>
          <p:nvPr/>
        </p:nvSpPr>
        <p:spPr>
          <a:xfrm>
            <a:off x="219916" y="4271308"/>
            <a:ext cx="4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your health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DC187-27DD-F072-3E12-8DF1FE47AAA5}"/>
              </a:ext>
            </a:extLst>
          </p:cNvPr>
          <p:cNvSpPr txBox="1"/>
          <p:nvPr/>
        </p:nvSpPr>
        <p:spPr>
          <a:xfrm>
            <a:off x="270360" y="5925310"/>
            <a:ext cx="421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vegan today: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81593-51E2-CD49-41BD-00D8CC938AD3}"/>
              </a:ext>
            </a:extLst>
          </p:cNvPr>
          <p:cNvSpPr txBox="1"/>
          <p:nvPr/>
        </p:nvSpPr>
        <p:spPr>
          <a:xfrm>
            <a:off x="308094" y="1176227"/>
            <a:ext cx="4677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In today’s world, is it necessary to breed, exploit and kill animals for food, clothing and entertainment? Globally we kill over 80 billion land animals a year and trillions of marine animals. Are taste, habbit, convenience and tradition good enough reasons for you to justify doing this to living feeling conscious beings? </a:t>
            </a:r>
          </a:p>
          <a:p>
            <a:endParaRPr lang="en-NL" sz="1000" dirty="0"/>
          </a:p>
          <a:p>
            <a:r>
              <a:rPr lang="en-NL" sz="1000" dirty="0"/>
              <a:t>Every person going vegan saves about 100+ animals a year. </a:t>
            </a:r>
            <a:r>
              <a:rPr lang="en-US" sz="1000" dirty="0"/>
              <a:t>Your choices matter.</a:t>
            </a:r>
            <a:endParaRPr lang="en-NL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DDD8E7-656E-C70E-64EF-B48680C78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4"/>
          <a:stretch/>
        </p:blipFill>
        <p:spPr bwMode="auto">
          <a:xfrm>
            <a:off x="2646594" y="2711700"/>
            <a:ext cx="2203987" cy="128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AEB32B-E929-9B25-B07C-711C07A8715E}"/>
              </a:ext>
            </a:extLst>
          </p:cNvPr>
          <p:cNvSpPr txBox="1"/>
          <p:nvPr/>
        </p:nvSpPr>
        <p:spPr>
          <a:xfrm>
            <a:off x="281089" y="2747208"/>
            <a:ext cx="22039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What we eat is one of the biggest contributors to our individual carbon footprint. A vegan diet significantly reduces environmental impact, more than cutting flights or buying an electric car, affecting greenhouse gases, land and water.</a:t>
            </a:r>
            <a:endParaRPr lang="en-NL" sz="1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A3913-BD1A-A4B9-E0AD-12C95D111F00}"/>
              </a:ext>
            </a:extLst>
          </p:cNvPr>
          <p:cNvSpPr txBox="1"/>
          <p:nvPr/>
        </p:nvSpPr>
        <p:spPr>
          <a:xfrm>
            <a:off x="219914" y="4664017"/>
            <a:ext cx="4677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According to the largest nutritionist associations in the world (the Academy of Nutrition and Dietetics), a well planned plant-based diet is appropriate for all stages of life. </a:t>
            </a:r>
            <a:r>
              <a:rPr lang="en-GB" sz="1000" dirty="0"/>
              <a:t>Research shows that a plant-based diet reduces the risk of chronic diseases like heart disease, diabetes, and certain cancers. Plant-based diets are rich in essential nutrients, </a:t>
            </a:r>
            <a:r>
              <a:rPr lang="en-GB" sz="1000" dirty="0" err="1"/>
              <a:t>fiber</a:t>
            </a:r>
            <a:r>
              <a:rPr lang="en-GB" sz="1000" dirty="0"/>
              <a:t>, and antioxidants, promoting better digestion and weight management. Choose plant-based foods for a healthier, longer life.</a:t>
            </a:r>
            <a:endParaRPr lang="en-N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D0E59-A966-B30F-E340-04C516A8DFF5}"/>
              </a:ext>
            </a:extLst>
          </p:cNvPr>
          <p:cNvSpPr txBox="1"/>
          <p:nvPr/>
        </p:nvSpPr>
        <p:spPr>
          <a:xfrm>
            <a:off x="270360" y="6316482"/>
            <a:ext cx="3663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Going vegan is easy if you consider the animals’ perspective. If you would like guidance by experienced vegans and dieticians then go to </a:t>
            </a:r>
            <a:r>
              <a:rPr lang="en-NL" sz="1000" u="sng" dirty="0"/>
              <a:t>challenge22.com</a:t>
            </a:r>
            <a:r>
              <a:rPr lang="en-NL" sz="1000" dirty="0"/>
              <a:t>. It’s completely free.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1507C-0DE9-BD21-0D5E-756993F188A3}"/>
              </a:ext>
            </a:extLst>
          </p:cNvPr>
          <p:cNvSpPr/>
          <p:nvPr/>
        </p:nvSpPr>
        <p:spPr>
          <a:xfrm>
            <a:off x="-139849" y="7215447"/>
            <a:ext cx="5669279" cy="47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Find more resources at </a:t>
            </a:r>
            <a:r>
              <a:rPr lang="en-NL" u="sng" dirty="0"/>
              <a:t>veganfuture.org</a:t>
            </a:r>
          </a:p>
        </p:txBody>
      </p:sp>
      <p:pic>
        <p:nvPicPr>
          <p:cNvPr id="2" name="Picture 2" descr="A cute thank you logo featuring a cheerful cow. The cow should be a smiling cartoon character holding a sign that says 'Thank You!' in colorful, playful text. The background is light and cheerful with a few subtle decorative elements like stars or hearts to enhance the friendly and appreciative tone.">
            <a:extLst>
              <a:ext uri="{FF2B5EF4-FFF2-40B4-BE49-F238E27FC236}">
                <a16:creationId xmlns:a16="http://schemas.microsoft.com/office/drawing/2014/main" id="{F38E2B65-4030-30BB-0A23-B62079BD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87" y="5700033"/>
            <a:ext cx="1424309" cy="1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3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arbon footprint food supply chain">
            <a:extLst>
              <a:ext uri="{FF2B5EF4-FFF2-40B4-BE49-F238E27FC236}">
                <a16:creationId xmlns:a16="http://schemas.microsoft.com/office/drawing/2014/main" id="{C32F7652-C1D8-FB67-7706-8D20CADC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" y="0"/>
            <a:ext cx="5138144" cy="54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BE1566-283C-A7CB-04EF-E9141376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7752"/>
            <a:ext cx="2573079" cy="140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988C7F-A403-A051-4DEC-D05E645E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70" y="5671990"/>
            <a:ext cx="2681572" cy="171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268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Lodewijk Bogaards</dc:creator>
  <cp:lastModifiedBy>Lodewijk Bogaards</cp:lastModifiedBy>
  <cp:revision>3</cp:revision>
  <cp:lastPrinted>2024-05-30T12:59:38Z</cp:lastPrinted>
  <dcterms:created xsi:type="dcterms:W3CDTF">2024-05-27T13:18:04Z</dcterms:created>
  <dcterms:modified xsi:type="dcterms:W3CDTF">2024-05-30T13:11:39Z</dcterms:modified>
</cp:coreProperties>
</file>