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2" d="100"/>
          <a:sy n="62" d="100"/>
        </p:scale>
        <p:origin x="424" y="2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27574-59DE-40D0-B8BC-54371ECD444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40049C8-126F-4F7B-8EE6-6BF5EAB6A0B9}">
      <dgm:prSet/>
      <dgm:spPr/>
      <dgm:t>
        <a:bodyPr/>
        <a:lstStyle/>
        <a:p>
          <a:r>
            <a:rPr lang="en-US"/>
            <a:t>• Cali-Bae Rito</a:t>
          </a:r>
        </a:p>
      </dgm:t>
    </dgm:pt>
    <dgm:pt modelId="{C61CE0F0-768C-4D6E-808D-ADFF471EB306}" type="parTrans" cxnId="{415BE297-0260-4C7F-B66F-3590F8057776}">
      <dgm:prSet/>
      <dgm:spPr/>
      <dgm:t>
        <a:bodyPr/>
        <a:lstStyle/>
        <a:p>
          <a:endParaRPr lang="en-US"/>
        </a:p>
      </dgm:t>
    </dgm:pt>
    <dgm:pt modelId="{91C43DFB-3B47-4E16-9595-884A59404321}" type="sibTrans" cxnId="{415BE297-0260-4C7F-B66F-3590F8057776}">
      <dgm:prSet/>
      <dgm:spPr/>
      <dgm:t>
        <a:bodyPr/>
        <a:lstStyle/>
        <a:p>
          <a:endParaRPr lang="en-US"/>
        </a:p>
      </dgm:t>
    </dgm:pt>
    <dgm:pt modelId="{24CA80D3-A46F-406E-B79E-B1A7F57C92B0}">
      <dgm:prSet/>
      <dgm:spPr/>
      <dgm:t>
        <a:bodyPr/>
        <a:lstStyle/>
        <a:p>
          <a:r>
            <a:rPr lang="en-US"/>
            <a:t>• Loaded Nachos</a:t>
          </a:r>
        </a:p>
      </dgm:t>
    </dgm:pt>
    <dgm:pt modelId="{2016C97C-CE53-4310-AB6E-CC29998C5ABB}" type="parTrans" cxnId="{D4E48C86-8D6F-40BC-B8D4-5C796CA1C38C}">
      <dgm:prSet/>
      <dgm:spPr/>
      <dgm:t>
        <a:bodyPr/>
        <a:lstStyle/>
        <a:p>
          <a:endParaRPr lang="en-US"/>
        </a:p>
      </dgm:t>
    </dgm:pt>
    <dgm:pt modelId="{A68EA5DE-63BD-4E7D-86B7-47157F575123}" type="sibTrans" cxnId="{D4E48C86-8D6F-40BC-B8D4-5C796CA1C38C}">
      <dgm:prSet/>
      <dgm:spPr/>
      <dgm:t>
        <a:bodyPr/>
        <a:lstStyle/>
        <a:p>
          <a:endParaRPr lang="en-US"/>
        </a:p>
      </dgm:t>
    </dgm:pt>
    <dgm:pt modelId="{14847BE3-6877-4E2D-A6FF-630A4ACBC168}">
      <dgm:prSet/>
      <dgm:spPr/>
      <dgm:t>
        <a:bodyPr/>
        <a:lstStyle/>
        <a:p>
          <a:r>
            <a:rPr lang="en-US"/>
            <a:t>• El Classico</a:t>
          </a:r>
        </a:p>
      </dgm:t>
    </dgm:pt>
    <dgm:pt modelId="{8A2B5617-44C7-4032-8549-B58BFC2F558E}" type="parTrans" cxnId="{B0A6487C-904D-40EC-B80C-E143EB25F8C5}">
      <dgm:prSet/>
      <dgm:spPr/>
      <dgm:t>
        <a:bodyPr/>
        <a:lstStyle/>
        <a:p>
          <a:endParaRPr lang="en-US"/>
        </a:p>
      </dgm:t>
    </dgm:pt>
    <dgm:pt modelId="{6A3792FE-5864-41F2-AD19-FB51A5B049F3}" type="sibTrans" cxnId="{B0A6487C-904D-40EC-B80C-E143EB25F8C5}">
      <dgm:prSet/>
      <dgm:spPr/>
      <dgm:t>
        <a:bodyPr/>
        <a:lstStyle/>
        <a:p>
          <a:endParaRPr lang="en-US"/>
        </a:p>
      </dgm:t>
    </dgm:pt>
    <dgm:pt modelId="{343B9FB7-9608-4CE4-A94F-16A49BCA0759}">
      <dgm:prSet/>
      <dgm:spPr/>
      <dgm:t>
        <a:bodyPr/>
        <a:lstStyle/>
        <a:p>
          <a:r>
            <a:rPr lang="en-US"/>
            <a:t>• Signature Fries</a:t>
          </a:r>
        </a:p>
      </dgm:t>
    </dgm:pt>
    <dgm:pt modelId="{104F41A0-AB47-4D4D-9807-8FC53A5C4B47}" type="parTrans" cxnId="{E0D36677-4B70-41FF-AED3-52A32A48375E}">
      <dgm:prSet/>
      <dgm:spPr/>
      <dgm:t>
        <a:bodyPr/>
        <a:lstStyle/>
        <a:p>
          <a:endParaRPr lang="en-US"/>
        </a:p>
      </dgm:t>
    </dgm:pt>
    <dgm:pt modelId="{2B3798A6-8A9C-4D57-8CE4-6E9C9D92A98F}" type="sibTrans" cxnId="{E0D36677-4B70-41FF-AED3-52A32A48375E}">
      <dgm:prSet/>
      <dgm:spPr/>
      <dgm:t>
        <a:bodyPr/>
        <a:lstStyle/>
        <a:p>
          <a:endParaRPr lang="en-US"/>
        </a:p>
      </dgm:t>
    </dgm:pt>
    <dgm:pt modelId="{5C53A0C3-B5FE-4430-ADF8-5B4B6BB7EA88}">
      <dgm:prSet/>
      <dgm:spPr/>
      <dgm:t>
        <a:bodyPr/>
        <a:lstStyle/>
        <a:p>
          <a:r>
            <a:rPr lang="en-US"/>
            <a:t>• Asada Taco</a:t>
          </a:r>
        </a:p>
      </dgm:t>
    </dgm:pt>
    <dgm:pt modelId="{DBAB97EF-74F4-452A-993D-1532AE4459C7}" type="parTrans" cxnId="{DAFC786F-6AA0-45C3-BE55-9CF786931931}">
      <dgm:prSet/>
      <dgm:spPr/>
      <dgm:t>
        <a:bodyPr/>
        <a:lstStyle/>
        <a:p>
          <a:endParaRPr lang="en-US"/>
        </a:p>
      </dgm:t>
    </dgm:pt>
    <dgm:pt modelId="{75B02B77-B105-437E-B1A0-70123DA82033}" type="sibTrans" cxnId="{DAFC786F-6AA0-45C3-BE55-9CF786931931}">
      <dgm:prSet/>
      <dgm:spPr/>
      <dgm:t>
        <a:bodyPr/>
        <a:lstStyle/>
        <a:p>
          <a:endParaRPr lang="en-US"/>
        </a:p>
      </dgm:t>
    </dgm:pt>
    <dgm:pt modelId="{75880393-5EC6-4D72-A7F1-7FEA44A3CFE5}" type="pres">
      <dgm:prSet presAssocID="{79C27574-59DE-40D0-B8BC-54371ECD4442}" presName="linear" presStyleCnt="0">
        <dgm:presLayoutVars>
          <dgm:dir/>
          <dgm:animLvl val="lvl"/>
          <dgm:resizeHandles val="exact"/>
        </dgm:presLayoutVars>
      </dgm:prSet>
      <dgm:spPr/>
    </dgm:pt>
    <dgm:pt modelId="{D119F32B-B96F-4AAE-8BED-57FF7838AA90}" type="pres">
      <dgm:prSet presAssocID="{C40049C8-126F-4F7B-8EE6-6BF5EAB6A0B9}" presName="parentLin" presStyleCnt="0"/>
      <dgm:spPr/>
    </dgm:pt>
    <dgm:pt modelId="{35021FA9-CAD1-48D0-A731-F3EEEA061539}" type="pres">
      <dgm:prSet presAssocID="{C40049C8-126F-4F7B-8EE6-6BF5EAB6A0B9}" presName="parentLeftMargin" presStyleLbl="node1" presStyleIdx="0" presStyleCnt="5"/>
      <dgm:spPr/>
    </dgm:pt>
    <dgm:pt modelId="{FE6A7473-3983-490D-865A-3714A7C2FBF5}" type="pres">
      <dgm:prSet presAssocID="{C40049C8-126F-4F7B-8EE6-6BF5EAB6A0B9}" presName="parentText" presStyleLbl="node1" presStyleIdx="0" presStyleCnt="5">
        <dgm:presLayoutVars>
          <dgm:chMax val="0"/>
          <dgm:bulletEnabled val="1"/>
        </dgm:presLayoutVars>
      </dgm:prSet>
      <dgm:spPr/>
    </dgm:pt>
    <dgm:pt modelId="{0E80CDF4-8EB8-40FB-AACA-8262DC425688}" type="pres">
      <dgm:prSet presAssocID="{C40049C8-126F-4F7B-8EE6-6BF5EAB6A0B9}" presName="negativeSpace" presStyleCnt="0"/>
      <dgm:spPr/>
    </dgm:pt>
    <dgm:pt modelId="{DA13AD83-835A-4376-AB8C-F4D7A3855AB1}" type="pres">
      <dgm:prSet presAssocID="{C40049C8-126F-4F7B-8EE6-6BF5EAB6A0B9}" presName="childText" presStyleLbl="conFgAcc1" presStyleIdx="0" presStyleCnt="5">
        <dgm:presLayoutVars>
          <dgm:bulletEnabled val="1"/>
        </dgm:presLayoutVars>
      </dgm:prSet>
      <dgm:spPr/>
    </dgm:pt>
    <dgm:pt modelId="{A0D5BBD1-9392-4C3F-8B65-C2A90BFBBE88}" type="pres">
      <dgm:prSet presAssocID="{91C43DFB-3B47-4E16-9595-884A59404321}" presName="spaceBetweenRectangles" presStyleCnt="0"/>
      <dgm:spPr/>
    </dgm:pt>
    <dgm:pt modelId="{92018D81-B61E-4BA5-8340-0E6E036D9450}" type="pres">
      <dgm:prSet presAssocID="{24CA80D3-A46F-406E-B79E-B1A7F57C92B0}" presName="parentLin" presStyleCnt="0"/>
      <dgm:spPr/>
    </dgm:pt>
    <dgm:pt modelId="{3FEBCBD3-A4DD-46AA-A7AE-F1A8E22A931E}" type="pres">
      <dgm:prSet presAssocID="{24CA80D3-A46F-406E-B79E-B1A7F57C92B0}" presName="parentLeftMargin" presStyleLbl="node1" presStyleIdx="0" presStyleCnt="5"/>
      <dgm:spPr/>
    </dgm:pt>
    <dgm:pt modelId="{6ED4AF30-B972-413C-A0FC-A30B477E7155}" type="pres">
      <dgm:prSet presAssocID="{24CA80D3-A46F-406E-B79E-B1A7F57C92B0}" presName="parentText" presStyleLbl="node1" presStyleIdx="1" presStyleCnt="5">
        <dgm:presLayoutVars>
          <dgm:chMax val="0"/>
          <dgm:bulletEnabled val="1"/>
        </dgm:presLayoutVars>
      </dgm:prSet>
      <dgm:spPr/>
    </dgm:pt>
    <dgm:pt modelId="{DD071066-E2D8-4A4F-AD09-25148777E949}" type="pres">
      <dgm:prSet presAssocID="{24CA80D3-A46F-406E-B79E-B1A7F57C92B0}" presName="negativeSpace" presStyleCnt="0"/>
      <dgm:spPr/>
    </dgm:pt>
    <dgm:pt modelId="{E4E07F1A-D98A-4F49-AE08-7FB51EF814DD}" type="pres">
      <dgm:prSet presAssocID="{24CA80D3-A46F-406E-B79E-B1A7F57C92B0}" presName="childText" presStyleLbl="conFgAcc1" presStyleIdx="1" presStyleCnt="5">
        <dgm:presLayoutVars>
          <dgm:bulletEnabled val="1"/>
        </dgm:presLayoutVars>
      </dgm:prSet>
      <dgm:spPr/>
    </dgm:pt>
    <dgm:pt modelId="{5C97E202-06F7-4EE8-8554-DA3A42CEFA85}" type="pres">
      <dgm:prSet presAssocID="{A68EA5DE-63BD-4E7D-86B7-47157F575123}" presName="spaceBetweenRectangles" presStyleCnt="0"/>
      <dgm:spPr/>
    </dgm:pt>
    <dgm:pt modelId="{4DC0EB6B-F918-48F2-8F4C-EBDE931327B9}" type="pres">
      <dgm:prSet presAssocID="{14847BE3-6877-4E2D-A6FF-630A4ACBC168}" presName="parentLin" presStyleCnt="0"/>
      <dgm:spPr/>
    </dgm:pt>
    <dgm:pt modelId="{F65BFC1F-3036-4163-960B-6D491A292C52}" type="pres">
      <dgm:prSet presAssocID="{14847BE3-6877-4E2D-A6FF-630A4ACBC168}" presName="parentLeftMargin" presStyleLbl="node1" presStyleIdx="1" presStyleCnt="5"/>
      <dgm:spPr/>
    </dgm:pt>
    <dgm:pt modelId="{2B828CCC-3A17-49BE-B4E5-A6A90D8148F9}" type="pres">
      <dgm:prSet presAssocID="{14847BE3-6877-4E2D-A6FF-630A4ACBC168}" presName="parentText" presStyleLbl="node1" presStyleIdx="2" presStyleCnt="5">
        <dgm:presLayoutVars>
          <dgm:chMax val="0"/>
          <dgm:bulletEnabled val="1"/>
        </dgm:presLayoutVars>
      </dgm:prSet>
      <dgm:spPr/>
    </dgm:pt>
    <dgm:pt modelId="{3576BCD1-D0CB-43ED-B1D0-982FDE951303}" type="pres">
      <dgm:prSet presAssocID="{14847BE3-6877-4E2D-A6FF-630A4ACBC168}" presName="negativeSpace" presStyleCnt="0"/>
      <dgm:spPr/>
    </dgm:pt>
    <dgm:pt modelId="{F8F8DBE4-60FD-4397-99CE-4D88E01D0C93}" type="pres">
      <dgm:prSet presAssocID="{14847BE3-6877-4E2D-A6FF-630A4ACBC168}" presName="childText" presStyleLbl="conFgAcc1" presStyleIdx="2" presStyleCnt="5">
        <dgm:presLayoutVars>
          <dgm:bulletEnabled val="1"/>
        </dgm:presLayoutVars>
      </dgm:prSet>
      <dgm:spPr/>
    </dgm:pt>
    <dgm:pt modelId="{63F38692-EBC0-416F-88C1-E7D7A7F68F57}" type="pres">
      <dgm:prSet presAssocID="{6A3792FE-5864-41F2-AD19-FB51A5B049F3}" presName="spaceBetweenRectangles" presStyleCnt="0"/>
      <dgm:spPr/>
    </dgm:pt>
    <dgm:pt modelId="{9AF437CF-C189-4304-A198-99125AFFC20B}" type="pres">
      <dgm:prSet presAssocID="{343B9FB7-9608-4CE4-A94F-16A49BCA0759}" presName="parentLin" presStyleCnt="0"/>
      <dgm:spPr/>
    </dgm:pt>
    <dgm:pt modelId="{4538857F-FB8B-4A9F-B622-C224146D1346}" type="pres">
      <dgm:prSet presAssocID="{343B9FB7-9608-4CE4-A94F-16A49BCA0759}" presName="parentLeftMargin" presStyleLbl="node1" presStyleIdx="2" presStyleCnt="5"/>
      <dgm:spPr/>
    </dgm:pt>
    <dgm:pt modelId="{19B545F0-230B-4A07-A995-9CEBD600424C}" type="pres">
      <dgm:prSet presAssocID="{343B9FB7-9608-4CE4-A94F-16A49BCA0759}" presName="parentText" presStyleLbl="node1" presStyleIdx="3" presStyleCnt="5">
        <dgm:presLayoutVars>
          <dgm:chMax val="0"/>
          <dgm:bulletEnabled val="1"/>
        </dgm:presLayoutVars>
      </dgm:prSet>
      <dgm:spPr/>
    </dgm:pt>
    <dgm:pt modelId="{38A092FA-B552-437D-902F-CE44DB854567}" type="pres">
      <dgm:prSet presAssocID="{343B9FB7-9608-4CE4-A94F-16A49BCA0759}" presName="negativeSpace" presStyleCnt="0"/>
      <dgm:spPr/>
    </dgm:pt>
    <dgm:pt modelId="{B3DD9241-0387-4E31-A47F-A569C457E895}" type="pres">
      <dgm:prSet presAssocID="{343B9FB7-9608-4CE4-A94F-16A49BCA0759}" presName="childText" presStyleLbl="conFgAcc1" presStyleIdx="3" presStyleCnt="5">
        <dgm:presLayoutVars>
          <dgm:bulletEnabled val="1"/>
        </dgm:presLayoutVars>
      </dgm:prSet>
      <dgm:spPr/>
    </dgm:pt>
    <dgm:pt modelId="{D5D005D9-1575-4251-9098-2DF142433478}" type="pres">
      <dgm:prSet presAssocID="{2B3798A6-8A9C-4D57-8CE4-6E9C9D92A98F}" presName="spaceBetweenRectangles" presStyleCnt="0"/>
      <dgm:spPr/>
    </dgm:pt>
    <dgm:pt modelId="{3E14EBEE-8AF8-47AA-9FB2-9FABB0ABFCD3}" type="pres">
      <dgm:prSet presAssocID="{5C53A0C3-B5FE-4430-ADF8-5B4B6BB7EA88}" presName="parentLin" presStyleCnt="0"/>
      <dgm:spPr/>
    </dgm:pt>
    <dgm:pt modelId="{151A3A7A-9734-4757-9BFD-7E13FCFC79C1}" type="pres">
      <dgm:prSet presAssocID="{5C53A0C3-B5FE-4430-ADF8-5B4B6BB7EA88}" presName="parentLeftMargin" presStyleLbl="node1" presStyleIdx="3" presStyleCnt="5"/>
      <dgm:spPr/>
    </dgm:pt>
    <dgm:pt modelId="{8D16C9D8-6566-45AF-B245-4BE7DBC19839}" type="pres">
      <dgm:prSet presAssocID="{5C53A0C3-B5FE-4430-ADF8-5B4B6BB7EA88}" presName="parentText" presStyleLbl="node1" presStyleIdx="4" presStyleCnt="5">
        <dgm:presLayoutVars>
          <dgm:chMax val="0"/>
          <dgm:bulletEnabled val="1"/>
        </dgm:presLayoutVars>
      </dgm:prSet>
      <dgm:spPr/>
    </dgm:pt>
    <dgm:pt modelId="{83857914-4EF8-4564-BA9B-4094419738C2}" type="pres">
      <dgm:prSet presAssocID="{5C53A0C3-B5FE-4430-ADF8-5B4B6BB7EA88}" presName="negativeSpace" presStyleCnt="0"/>
      <dgm:spPr/>
    </dgm:pt>
    <dgm:pt modelId="{306F084B-FF64-449B-A199-D9F057200079}" type="pres">
      <dgm:prSet presAssocID="{5C53A0C3-B5FE-4430-ADF8-5B4B6BB7EA88}" presName="childText" presStyleLbl="conFgAcc1" presStyleIdx="4" presStyleCnt="5">
        <dgm:presLayoutVars>
          <dgm:bulletEnabled val="1"/>
        </dgm:presLayoutVars>
      </dgm:prSet>
      <dgm:spPr/>
    </dgm:pt>
  </dgm:ptLst>
  <dgm:cxnLst>
    <dgm:cxn modelId="{8166B31B-6568-4428-B68E-18165C4CEC9E}" type="presOf" srcId="{14847BE3-6877-4E2D-A6FF-630A4ACBC168}" destId="{2B828CCC-3A17-49BE-B4E5-A6A90D8148F9}" srcOrd="1" destOrd="0" presId="urn:microsoft.com/office/officeart/2005/8/layout/list1"/>
    <dgm:cxn modelId="{1E70B368-4F0F-4E81-8AC3-292AC85716DF}" type="presOf" srcId="{79C27574-59DE-40D0-B8BC-54371ECD4442}" destId="{75880393-5EC6-4D72-A7F1-7FEA44A3CFE5}" srcOrd="0" destOrd="0" presId="urn:microsoft.com/office/officeart/2005/8/layout/list1"/>
    <dgm:cxn modelId="{DAFC786F-6AA0-45C3-BE55-9CF786931931}" srcId="{79C27574-59DE-40D0-B8BC-54371ECD4442}" destId="{5C53A0C3-B5FE-4430-ADF8-5B4B6BB7EA88}" srcOrd="4" destOrd="0" parTransId="{DBAB97EF-74F4-452A-993D-1532AE4459C7}" sibTransId="{75B02B77-B105-437E-B1A0-70123DA82033}"/>
    <dgm:cxn modelId="{AE0F0B74-F264-40EA-93A6-F0366980C3F9}" type="presOf" srcId="{24CA80D3-A46F-406E-B79E-B1A7F57C92B0}" destId="{6ED4AF30-B972-413C-A0FC-A30B477E7155}" srcOrd="1" destOrd="0" presId="urn:microsoft.com/office/officeart/2005/8/layout/list1"/>
    <dgm:cxn modelId="{E0D36677-4B70-41FF-AED3-52A32A48375E}" srcId="{79C27574-59DE-40D0-B8BC-54371ECD4442}" destId="{343B9FB7-9608-4CE4-A94F-16A49BCA0759}" srcOrd="3" destOrd="0" parTransId="{104F41A0-AB47-4D4D-9807-8FC53A5C4B47}" sibTransId="{2B3798A6-8A9C-4D57-8CE4-6E9C9D92A98F}"/>
    <dgm:cxn modelId="{4CB25577-589F-49BD-9CF2-2A1F10004E8D}" type="presOf" srcId="{C40049C8-126F-4F7B-8EE6-6BF5EAB6A0B9}" destId="{FE6A7473-3983-490D-865A-3714A7C2FBF5}" srcOrd="1" destOrd="0" presId="urn:microsoft.com/office/officeart/2005/8/layout/list1"/>
    <dgm:cxn modelId="{9EFE5A79-677B-4A98-A042-FC1952AAE0F5}" type="presOf" srcId="{5C53A0C3-B5FE-4430-ADF8-5B4B6BB7EA88}" destId="{8D16C9D8-6566-45AF-B245-4BE7DBC19839}" srcOrd="1" destOrd="0" presId="urn:microsoft.com/office/officeart/2005/8/layout/list1"/>
    <dgm:cxn modelId="{D0BABA7A-8DAD-41BA-B607-05D970D251B4}" type="presOf" srcId="{C40049C8-126F-4F7B-8EE6-6BF5EAB6A0B9}" destId="{35021FA9-CAD1-48D0-A731-F3EEEA061539}" srcOrd="0" destOrd="0" presId="urn:microsoft.com/office/officeart/2005/8/layout/list1"/>
    <dgm:cxn modelId="{B0A6487C-904D-40EC-B80C-E143EB25F8C5}" srcId="{79C27574-59DE-40D0-B8BC-54371ECD4442}" destId="{14847BE3-6877-4E2D-A6FF-630A4ACBC168}" srcOrd="2" destOrd="0" parTransId="{8A2B5617-44C7-4032-8549-B58BFC2F558E}" sibTransId="{6A3792FE-5864-41F2-AD19-FB51A5B049F3}"/>
    <dgm:cxn modelId="{D4E48C86-8D6F-40BC-B8D4-5C796CA1C38C}" srcId="{79C27574-59DE-40D0-B8BC-54371ECD4442}" destId="{24CA80D3-A46F-406E-B79E-B1A7F57C92B0}" srcOrd="1" destOrd="0" parTransId="{2016C97C-CE53-4310-AB6E-CC29998C5ABB}" sibTransId="{A68EA5DE-63BD-4E7D-86B7-47157F575123}"/>
    <dgm:cxn modelId="{11479B90-F4ED-4B35-A75C-9A8D30D32CE0}" type="presOf" srcId="{343B9FB7-9608-4CE4-A94F-16A49BCA0759}" destId="{19B545F0-230B-4A07-A995-9CEBD600424C}" srcOrd="1" destOrd="0" presId="urn:microsoft.com/office/officeart/2005/8/layout/list1"/>
    <dgm:cxn modelId="{415BE297-0260-4C7F-B66F-3590F8057776}" srcId="{79C27574-59DE-40D0-B8BC-54371ECD4442}" destId="{C40049C8-126F-4F7B-8EE6-6BF5EAB6A0B9}" srcOrd="0" destOrd="0" parTransId="{C61CE0F0-768C-4D6E-808D-ADFF471EB306}" sibTransId="{91C43DFB-3B47-4E16-9595-884A59404321}"/>
    <dgm:cxn modelId="{3B484E9A-02E5-4156-8326-D1ECFDAC2CAE}" type="presOf" srcId="{14847BE3-6877-4E2D-A6FF-630A4ACBC168}" destId="{F65BFC1F-3036-4163-960B-6D491A292C52}" srcOrd="0" destOrd="0" presId="urn:microsoft.com/office/officeart/2005/8/layout/list1"/>
    <dgm:cxn modelId="{AD3675C6-78F9-4C68-ADCF-A0690D1EDF29}" type="presOf" srcId="{343B9FB7-9608-4CE4-A94F-16A49BCA0759}" destId="{4538857F-FB8B-4A9F-B622-C224146D1346}" srcOrd="0" destOrd="0" presId="urn:microsoft.com/office/officeart/2005/8/layout/list1"/>
    <dgm:cxn modelId="{16FA54FC-D797-4575-9618-FED362FCFF3C}" type="presOf" srcId="{5C53A0C3-B5FE-4430-ADF8-5B4B6BB7EA88}" destId="{151A3A7A-9734-4757-9BFD-7E13FCFC79C1}" srcOrd="0" destOrd="0" presId="urn:microsoft.com/office/officeart/2005/8/layout/list1"/>
    <dgm:cxn modelId="{224C91FF-D019-486B-BF2A-21ABC286DB6E}" type="presOf" srcId="{24CA80D3-A46F-406E-B79E-B1A7F57C92B0}" destId="{3FEBCBD3-A4DD-46AA-A7AE-F1A8E22A931E}" srcOrd="0" destOrd="0" presId="urn:microsoft.com/office/officeart/2005/8/layout/list1"/>
    <dgm:cxn modelId="{542DFADA-E68F-406F-A471-694D67847EFB}" type="presParOf" srcId="{75880393-5EC6-4D72-A7F1-7FEA44A3CFE5}" destId="{D119F32B-B96F-4AAE-8BED-57FF7838AA90}" srcOrd="0" destOrd="0" presId="urn:microsoft.com/office/officeart/2005/8/layout/list1"/>
    <dgm:cxn modelId="{78F89D66-C786-4ED8-84D9-1AEBF3908F90}" type="presParOf" srcId="{D119F32B-B96F-4AAE-8BED-57FF7838AA90}" destId="{35021FA9-CAD1-48D0-A731-F3EEEA061539}" srcOrd="0" destOrd="0" presId="urn:microsoft.com/office/officeart/2005/8/layout/list1"/>
    <dgm:cxn modelId="{4C20F633-AA93-40B7-B4B2-EFA24C4CC057}" type="presParOf" srcId="{D119F32B-B96F-4AAE-8BED-57FF7838AA90}" destId="{FE6A7473-3983-490D-865A-3714A7C2FBF5}" srcOrd="1" destOrd="0" presId="urn:microsoft.com/office/officeart/2005/8/layout/list1"/>
    <dgm:cxn modelId="{6446E05B-59E9-414A-B487-5EF214B683FD}" type="presParOf" srcId="{75880393-5EC6-4D72-A7F1-7FEA44A3CFE5}" destId="{0E80CDF4-8EB8-40FB-AACA-8262DC425688}" srcOrd="1" destOrd="0" presId="urn:microsoft.com/office/officeart/2005/8/layout/list1"/>
    <dgm:cxn modelId="{9E1610B6-6250-45A0-9C07-20A9130B1BE0}" type="presParOf" srcId="{75880393-5EC6-4D72-A7F1-7FEA44A3CFE5}" destId="{DA13AD83-835A-4376-AB8C-F4D7A3855AB1}" srcOrd="2" destOrd="0" presId="urn:microsoft.com/office/officeart/2005/8/layout/list1"/>
    <dgm:cxn modelId="{A78ED8B8-1DAB-4EC6-A3D3-8AD845E70DAD}" type="presParOf" srcId="{75880393-5EC6-4D72-A7F1-7FEA44A3CFE5}" destId="{A0D5BBD1-9392-4C3F-8B65-C2A90BFBBE88}" srcOrd="3" destOrd="0" presId="urn:microsoft.com/office/officeart/2005/8/layout/list1"/>
    <dgm:cxn modelId="{80FF0147-7319-4749-A56C-36B6BE2B579F}" type="presParOf" srcId="{75880393-5EC6-4D72-A7F1-7FEA44A3CFE5}" destId="{92018D81-B61E-4BA5-8340-0E6E036D9450}" srcOrd="4" destOrd="0" presId="urn:microsoft.com/office/officeart/2005/8/layout/list1"/>
    <dgm:cxn modelId="{72C53376-681D-42DD-8054-B4AD6E5FDCFB}" type="presParOf" srcId="{92018D81-B61E-4BA5-8340-0E6E036D9450}" destId="{3FEBCBD3-A4DD-46AA-A7AE-F1A8E22A931E}" srcOrd="0" destOrd="0" presId="urn:microsoft.com/office/officeart/2005/8/layout/list1"/>
    <dgm:cxn modelId="{1A31D51F-0F17-465C-A191-0A1911691597}" type="presParOf" srcId="{92018D81-B61E-4BA5-8340-0E6E036D9450}" destId="{6ED4AF30-B972-413C-A0FC-A30B477E7155}" srcOrd="1" destOrd="0" presId="urn:microsoft.com/office/officeart/2005/8/layout/list1"/>
    <dgm:cxn modelId="{6AC2B6F1-6E9A-4D44-B3E5-70F9052460EB}" type="presParOf" srcId="{75880393-5EC6-4D72-A7F1-7FEA44A3CFE5}" destId="{DD071066-E2D8-4A4F-AD09-25148777E949}" srcOrd="5" destOrd="0" presId="urn:microsoft.com/office/officeart/2005/8/layout/list1"/>
    <dgm:cxn modelId="{AADC9D44-8A4E-4591-AD06-0C859A040A8C}" type="presParOf" srcId="{75880393-5EC6-4D72-A7F1-7FEA44A3CFE5}" destId="{E4E07F1A-D98A-4F49-AE08-7FB51EF814DD}" srcOrd="6" destOrd="0" presId="urn:microsoft.com/office/officeart/2005/8/layout/list1"/>
    <dgm:cxn modelId="{E272D5A2-F362-46EE-8FB2-CB256EED8492}" type="presParOf" srcId="{75880393-5EC6-4D72-A7F1-7FEA44A3CFE5}" destId="{5C97E202-06F7-4EE8-8554-DA3A42CEFA85}" srcOrd="7" destOrd="0" presId="urn:microsoft.com/office/officeart/2005/8/layout/list1"/>
    <dgm:cxn modelId="{8772DF72-3570-411A-ADD9-9C7BE2783E2C}" type="presParOf" srcId="{75880393-5EC6-4D72-A7F1-7FEA44A3CFE5}" destId="{4DC0EB6B-F918-48F2-8F4C-EBDE931327B9}" srcOrd="8" destOrd="0" presId="urn:microsoft.com/office/officeart/2005/8/layout/list1"/>
    <dgm:cxn modelId="{EF576C79-2718-483B-AA34-5ED0EE93511D}" type="presParOf" srcId="{4DC0EB6B-F918-48F2-8F4C-EBDE931327B9}" destId="{F65BFC1F-3036-4163-960B-6D491A292C52}" srcOrd="0" destOrd="0" presId="urn:microsoft.com/office/officeart/2005/8/layout/list1"/>
    <dgm:cxn modelId="{B1421514-8E0D-4911-A21F-7E3BBDFF760F}" type="presParOf" srcId="{4DC0EB6B-F918-48F2-8F4C-EBDE931327B9}" destId="{2B828CCC-3A17-49BE-B4E5-A6A90D8148F9}" srcOrd="1" destOrd="0" presId="urn:microsoft.com/office/officeart/2005/8/layout/list1"/>
    <dgm:cxn modelId="{9C85DCB7-85AC-4CD0-BDC5-7A8A1EB961AF}" type="presParOf" srcId="{75880393-5EC6-4D72-A7F1-7FEA44A3CFE5}" destId="{3576BCD1-D0CB-43ED-B1D0-982FDE951303}" srcOrd="9" destOrd="0" presId="urn:microsoft.com/office/officeart/2005/8/layout/list1"/>
    <dgm:cxn modelId="{C4383CB6-A1B5-4E45-916D-1655010FD435}" type="presParOf" srcId="{75880393-5EC6-4D72-A7F1-7FEA44A3CFE5}" destId="{F8F8DBE4-60FD-4397-99CE-4D88E01D0C93}" srcOrd="10" destOrd="0" presId="urn:microsoft.com/office/officeart/2005/8/layout/list1"/>
    <dgm:cxn modelId="{76ADAC8D-A1A3-409E-A489-4B2F66E86271}" type="presParOf" srcId="{75880393-5EC6-4D72-A7F1-7FEA44A3CFE5}" destId="{63F38692-EBC0-416F-88C1-E7D7A7F68F57}" srcOrd="11" destOrd="0" presId="urn:microsoft.com/office/officeart/2005/8/layout/list1"/>
    <dgm:cxn modelId="{E73948E3-A37E-4282-91D5-461FAE3FFDAF}" type="presParOf" srcId="{75880393-5EC6-4D72-A7F1-7FEA44A3CFE5}" destId="{9AF437CF-C189-4304-A198-99125AFFC20B}" srcOrd="12" destOrd="0" presId="urn:microsoft.com/office/officeart/2005/8/layout/list1"/>
    <dgm:cxn modelId="{A9ADA7CC-34D5-4C7E-BFD0-BF74D720454A}" type="presParOf" srcId="{9AF437CF-C189-4304-A198-99125AFFC20B}" destId="{4538857F-FB8B-4A9F-B622-C224146D1346}" srcOrd="0" destOrd="0" presId="urn:microsoft.com/office/officeart/2005/8/layout/list1"/>
    <dgm:cxn modelId="{13CEB29C-FD94-4E86-94A6-A4099D12B44A}" type="presParOf" srcId="{9AF437CF-C189-4304-A198-99125AFFC20B}" destId="{19B545F0-230B-4A07-A995-9CEBD600424C}" srcOrd="1" destOrd="0" presId="urn:microsoft.com/office/officeart/2005/8/layout/list1"/>
    <dgm:cxn modelId="{8863DEF0-4E4D-47A8-9AFA-EA00C77640BB}" type="presParOf" srcId="{75880393-5EC6-4D72-A7F1-7FEA44A3CFE5}" destId="{38A092FA-B552-437D-902F-CE44DB854567}" srcOrd="13" destOrd="0" presId="urn:microsoft.com/office/officeart/2005/8/layout/list1"/>
    <dgm:cxn modelId="{E98FA29C-C62D-49A4-BAB2-9FDD4FCFD544}" type="presParOf" srcId="{75880393-5EC6-4D72-A7F1-7FEA44A3CFE5}" destId="{B3DD9241-0387-4E31-A47F-A569C457E895}" srcOrd="14" destOrd="0" presId="urn:microsoft.com/office/officeart/2005/8/layout/list1"/>
    <dgm:cxn modelId="{D03602E3-E9F6-4C9E-8551-22109E40C8D4}" type="presParOf" srcId="{75880393-5EC6-4D72-A7F1-7FEA44A3CFE5}" destId="{D5D005D9-1575-4251-9098-2DF142433478}" srcOrd="15" destOrd="0" presId="urn:microsoft.com/office/officeart/2005/8/layout/list1"/>
    <dgm:cxn modelId="{D9B90369-357E-4625-9878-7AB6EF0C9738}" type="presParOf" srcId="{75880393-5EC6-4D72-A7F1-7FEA44A3CFE5}" destId="{3E14EBEE-8AF8-47AA-9FB2-9FABB0ABFCD3}" srcOrd="16" destOrd="0" presId="urn:microsoft.com/office/officeart/2005/8/layout/list1"/>
    <dgm:cxn modelId="{4D254F6D-7810-455A-8265-D3640324CA4D}" type="presParOf" srcId="{3E14EBEE-8AF8-47AA-9FB2-9FABB0ABFCD3}" destId="{151A3A7A-9734-4757-9BFD-7E13FCFC79C1}" srcOrd="0" destOrd="0" presId="urn:microsoft.com/office/officeart/2005/8/layout/list1"/>
    <dgm:cxn modelId="{A5A76FED-0B52-472C-BB78-A0E0D792ACE6}" type="presParOf" srcId="{3E14EBEE-8AF8-47AA-9FB2-9FABB0ABFCD3}" destId="{8D16C9D8-6566-45AF-B245-4BE7DBC19839}" srcOrd="1" destOrd="0" presId="urn:microsoft.com/office/officeart/2005/8/layout/list1"/>
    <dgm:cxn modelId="{3FBE9A10-8BA5-4A1C-9180-D4C784046F25}" type="presParOf" srcId="{75880393-5EC6-4D72-A7F1-7FEA44A3CFE5}" destId="{83857914-4EF8-4564-BA9B-4094419738C2}" srcOrd="17" destOrd="0" presId="urn:microsoft.com/office/officeart/2005/8/layout/list1"/>
    <dgm:cxn modelId="{582B8CFD-0D65-4F3A-A979-F10E4677C98C}" type="presParOf" srcId="{75880393-5EC6-4D72-A7F1-7FEA44A3CFE5}" destId="{306F084B-FF64-449B-A199-D9F057200079}"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3AD83-835A-4376-AB8C-F4D7A3855AB1}">
      <dsp:nvSpPr>
        <dsp:cNvPr id="0" name=""/>
        <dsp:cNvSpPr/>
      </dsp:nvSpPr>
      <dsp:spPr>
        <a:xfrm>
          <a:off x="0" y="30245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A7473-3983-490D-865A-3714A7C2FBF5}">
      <dsp:nvSpPr>
        <dsp:cNvPr id="0" name=""/>
        <dsp:cNvSpPr/>
      </dsp:nvSpPr>
      <dsp:spPr>
        <a:xfrm>
          <a:off x="165134" y="3677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Cali-Bae Rito</a:t>
          </a:r>
        </a:p>
      </dsp:txBody>
      <dsp:txXfrm>
        <a:off x="191073" y="62714"/>
        <a:ext cx="2260009" cy="479482"/>
      </dsp:txXfrm>
    </dsp:sp>
    <dsp:sp modelId="{E4E07F1A-D98A-4F49-AE08-7FB51EF814DD}">
      <dsp:nvSpPr>
        <dsp:cNvPr id="0" name=""/>
        <dsp:cNvSpPr/>
      </dsp:nvSpPr>
      <dsp:spPr>
        <a:xfrm>
          <a:off x="0" y="111893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D4AF30-B972-413C-A0FC-A30B477E7155}">
      <dsp:nvSpPr>
        <dsp:cNvPr id="0" name=""/>
        <dsp:cNvSpPr/>
      </dsp:nvSpPr>
      <dsp:spPr>
        <a:xfrm>
          <a:off x="165134" y="85325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Loaded Nachos</a:t>
          </a:r>
        </a:p>
      </dsp:txBody>
      <dsp:txXfrm>
        <a:off x="191073" y="879194"/>
        <a:ext cx="2260009" cy="479482"/>
      </dsp:txXfrm>
    </dsp:sp>
    <dsp:sp modelId="{F8F8DBE4-60FD-4397-99CE-4D88E01D0C93}">
      <dsp:nvSpPr>
        <dsp:cNvPr id="0" name=""/>
        <dsp:cNvSpPr/>
      </dsp:nvSpPr>
      <dsp:spPr>
        <a:xfrm>
          <a:off x="0" y="193541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828CCC-3A17-49BE-B4E5-A6A90D8148F9}">
      <dsp:nvSpPr>
        <dsp:cNvPr id="0" name=""/>
        <dsp:cNvSpPr/>
      </dsp:nvSpPr>
      <dsp:spPr>
        <a:xfrm>
          <a:off x="165134" y="166973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El Classico</a:t>
          </a:r>
        </a:p>
      </dsp:txBody>
      <dsp:txXfrm>
        <a:off x="191073" y="1695674"/>
        <a:ext cx="2260009" cy="479482"/>
      </dsp:txXfrm>
    </dsp:sp>
    <dsp:sp modelId="{B3DD9241-0387-4E31-A47F-A569C457E895}">
      <dsp:nvSpPr>
        <dsp:cNvPr id="0" name=""/>
        <dsp:cNvSpPr/>
      </dsp:nvSpPr>
      <dsp:spPr>
        <a:xfrm>
          <a:off x="0" y="275189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545F0-230B-4A07-A995-9CEBD600424C}">
      <dsp:nvSpPr>
        <dsp:cNvPr id="0" name=""/>
        <dsp:cNvSpPr/>
      </dsp:nvSpPr>
      <dsp:spPr>
        <a:xfrm>
          <a:off x="165134" y="248621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Signature Fries</a:t>
          </a:r>
        </a:p>
      </dsp:txBody>
      <dsp:txXfrm>
        <a:off x="191073" y="2512154"/>
        <a:ext cx="2260009" cy="479482"/>
      </dsp:txXfrm>
    </dsp:sp>
    <dsp:sp modelId="{306F084B-FF64-449B-A199-D9F057200079}">
      <dsp:nvSpPr>
        <dsp:cNvPr id="0" name=""/>
        <dsp:cNvSpPr/>
      </dsp:nvSpPr>
      <dsp:spPr>
        <a:xfrm>
          <a:off x="0" y="3568375"/>
          <a:ext cx="3302697"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6C9D8-6566-45AF-B245-4BE7DBC19839}">
      <dsp:nvSpPr>
        <dsp:cNvPr id="0" name=""/>
        <dsp:cNvSpPr/>
      </dsp:nvSpPr>
      <dsp:spPr>
        <a:xfrm>
          <a:off x="165134" y="3302695"/>
          <a:ext cx="2311887"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384" tIns="0" rIns="87384" bIns="0" numCol="1" spcCol="1270" anchor="ctr" anchorCtr="0">
          <a:noAutofit/>
        </a:bodyPr>
        <a:lstStyle/>
        <a:p>
          <a:pPr marL="0" lvl="0" indent="0" algn="l" defTabSz="800100">
            <a:lnSpc>
              <a:spcPct val="90000"/>
            </a:lnSpc>
            <a:spcBef>
              <a:spcPct val="0"/>
            </a:spcBef>
            <a:spcAft>
              <a:spcPct val="35000"/>
            </a:spcAft>
            <a:buNone/>
          </a:pPr>
          <a:r>
            <a:rPr lang="en-US" sz="1800" kern="1200"/>
            <a:t>• Asada Taco</a:t>
          </a:r>
        </a:p>
      </dsp:txBody>
      <dsp:txXfrm>
        <a:off x="191073" y="3328634"/>
        <a:ext cx="226000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507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472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92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729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2367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81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381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783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539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657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50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950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159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70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964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083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900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7/29/2025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998937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15557" y="1803405"/>
            <a:ext cx="4599743" cy="1825096"/>
          </a:xfrm>
        </p:spPr>
        <p:txBody>
          <a:bodyPr>
            <a:normAutofit/>
          </a:bodyPr>
          <a:lstStyle/>
          <a:p>
            <a:r>
              <a:rPr lang="en-US" sz="5600"/>
              <a:t>Menu Sales Forecast</a:t>
            </a:r>
          </a:p>
        </p:txBody>
      </p:sp>
      <p:sp>
        <p:nvSpPr>
          <p:cNvPr id="3" name="Subtitle 2"/>
          <p:cNvSpPr>
            <a:spLocks noGrp="1"/>
          </p:cNvSpPr>
          <p:nvPr>
            <p:ph type="subTitle" idx="1"/>
          </p:nvPr>
        </p:nvSpPr>
        <p:spPr>
          <a:xfrm>
            <a:off x="3515557" y="3632201"/>
            <a:ext cx="4599743" cy="685800"/>
          </a:xfrm>
        </p:spPr>
        <p:txBody>
          <a:bodyPr>
            <a:normAutofit/>
          </a:bodyPr>
          <a:lstStyle/>
          <a:p>
            <a:r>
              <a:rPr lang="en-US" dirty="0"/>
              <a:t>Capstone Project Summary</a:t>
            </a:r>
          </a:p>
        </p:txBody>
      </p:sp>
      <p:pic>
        <p:nvPicPr>
          <p:cNvPr id="19" name="Graphic 18" descr="Financial">
            <a:extLst>
              <a:ext uri="{FF2B5EF4-FFF2-40B4-BE49-F238E27FC236}">
                <a16:creationId xmlns:a16="http://schemas.microsoft.com/office/drawing/2014/main" id="{9AEC5C89-91FA-7C3E-786E-5D824BF25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3564" y="2133981"/>
            <a:ext cx="1995678" cy="19956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11" descr="Grilled burgers displayed in a row at a food market">
            <a:extLst>
              <a:ext uri="{FF2B5EF4-FFF2-40B4-BE49-F238E27FC236}">
                <a16:creationId xmlns:a16="http://schemas.microsoft.com/office/drawing/2014/main" id="{DBEB7C8B-2CC8-ADD3-DCE1-FD2969BC3DED}"/>
              </a:ext>
            </a:extLst>
          </p:cNvPr>
          <p:cNvPicPr>
            <a:picLocks noChangeAspect="1"/>
          </p:cNvPicPr>
          <p:nvPr/>
        </p:nvPicPr>
        <p:blipFill>
          <a:blip r:embed="rId3"/>
          <a:srcRect l="39877" r="15622" b="-1"/>
          <a:stretch>
            <a:fillRect/>
          </a:stretch>
        </p:blipFill>
        <p:spPr>
          <a:xfrm>
            <a:off x="-6466" y="10"/>
            <a:ext cx="4571999" cy="6857990"/>
          </a:xfrm>
          <a:prstGeom prst="rect">
            <a:avLst/>
          </a:prstGeom>
        </p:spPr>
      </p:pic>
      <p:sp>
        <p:nvSpPr>
          <p:cNvPr id="2" name="Title 1"/>
          <p:cNvSpPr>
            <a:spLocks noGrp="1"/>
          </p:cNvSpPr>
          <p:nvPr>
            <p:ph type="title"/>
          </p:nvPr>
        </p:nvSpPr>
        <p:spPr>
          <a:xfrm>
            <a:off x="5175369" y="609600"/>
            <a:ext cx="3403593" cy="970450"/>
          </a:xfrm>
        </p:spPr>
        <p:txBody>
          <a:bodyPr anchor="b">
            <a:normAutofit fontScale="90000"/>
          </a:bodyPr>
          <a:lstStyle/>
          <a:p>
            <a:pPr algn="l"/>
            <a:r>
              <a:rPr lang="en-US" sz="2800" dirty="0"/>
              <a:t>Top revenue generators for the restaurant</a:t>
            </a:r>
          </a:p>
        </p:txBody>
      </p:sp>
      <p:graphicFrame>
        <p:nvGraphicFramePr>
          <p:cNvPr id="14" name="Content Placeholder 2">
            <a:extLst>
              <a:ext uri="{FF2B5EF4-FFF2-40B4-BE49-F238E27FC236}">
                <a16:creationId xmlns:a16="http://schemas.microsoft.com/office/drawing/2014/main" id="{D6988004-83D4-5B98-8163-7DC8B3F9C597}"/>
              </a:ext>
            </a:extLst>
          </p:cNvPr>
          <p:cNvGraphicFramePr>
            <a:graphicFrameLocks noGrp="1"/>
          </p:cNvGraphicFramePr>
          <p:nvPr>
            <p:ph idx="1"/>
          </p:nvPr>
        </p:nvGraphicFramePr>
        <p:xfrm>
          <a:off x="5175369" y="1876288"/>
          <a:ext cx="3302697"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5200" y="764373"/>
            <a:ext cx="5124450" cy="1293028"/>
          </a:xfrm>
        </p:spPr>
        <p:txBody>
          <a:bodyPr>
            <a:normAutofit/>
          </a:bodyPr>
          <a:lstStyle/>
          <a:p>
            <a:r>
              <a:rPr dirty="0"/>
              <a:t>Seasonal Sales Trends</a:t>
            </a:r>
            <a:endParaRPr lang="en-US"/>
          </a:p>
        </p:txBody>
      </p:sp>
      <p:pic>
        <p:nvPicPr>
          <p:cNvPr id="5" name="Picture 4" descr="Burgers and milkshakes">
            <a:extLst>
              <a:ext uri="{FF2B5EF4-FFF2-40B4-BE49-F238E27FC236}">
                <a16:creationId xmlns:a16="http://schemas.microsoft.com/office/drawing/2014/main" id="{B0559016-F9F3-6CB7-723F-04A81ABE3115}"/>
              </a:ext>
            </a:extLst>
          </p:cNvPr>
          <p:cNvPicPr>
            <a:picLocks noChangeAspect="1"/>
          </p:cNvPicPr>
          <p:nvPr/>
        </p:nvPicPr>
        <p:blipFill>
          <a:blip r:embed="rId2"/>
          <a:srcRect l="34950" r="31705" b="-2"/>
          <a:stretch>
            <a:fillRect/>
          </a:stretch>
        </p:blipFill>
        <p:spPr>
          <a:xfrm>
            <a:off x="473028" y="746124"/>
            <a:ext cx="2733722" cy="5472559"/>
          </a:xfrm>
          <a:prstGeom prst="rect">
            <a:avLst/>
          </a:prstGeom>
        </p:spPr>
      </p:pic>
      <p:sp>
        <p:nvSpPr>
          <p:cNvPr id="3" name="Content Placeholder 2"/>
          <p:cNvSpPr>
            <a:spLocks noGrp="1"/>
          </p:cNvSpPr>
          <p:nvPr>
            <p:ph idx="1"/>
          </p:nvPr>
        </p:nvSpPr>
        <p:spPr>
          <a:xfrm>
            <a:off x="3505200" y="2194560"/>
            <a:ext cx="5124450" cy="4024125"/>
          </a:xfrm>
        </p:spPr>
        <p:txBody>
          <a:bodyPr>
            <a:normAutofit/>
          </a:bodyPr>
          <a:lstStyle/>
          <a:p>
            <a:r>
              <a:rPr lang="en-US" sz="1700"/>
              <a:t>Cali-Bae Rito</a:t>
            </a:r>
          </a:p>
          <a:p>
            <a:r>
              <a:rPr lang="en-US" sz="1700"/>
              <a:t>El Classico</a:t>
            </a:r>
          </a:p>
          <a:p>
            <a:r>
              <a:rPr lang="en-US" sz="1700"/>
              <a:t>Loaded Nachos</a:t>
            </a:r>
          </a:p>
          <a:p>
            <a:r>
              <a:rPr lang="en-US" sz="1700"/>
              <a:t>Signature Fries</a:t>
            </a:r>
          </a:p>
          <a:p>
            <a:r>
              <a:rPr lang="en-US" sz="1700"/>
              <a:t>Cali </a:t>
            </a:r>
            <a:r>
              <a:rPr lang="en-US" sz="1700" err="1"/>
              <a:t>Dreamin</a:t>
            </a:r>
            <a:r>
              <a:rPr lang="en-US" sz="1700"/>
              <a:t>' Burger &amp; Fries</a:t>
            </a:r>
          </a:p>
          <a:p>
            <a:endParaRPr lang="en-US" sz="1700"/>
          </a:p>
          <a:p>
            <a:pPr marL="0" indent="0">
              <a:buNone/>
            </a:pPr>
            <a:r>
              <a:rPr lang="en-US" sz="1700" i="1"/>
              <a:t>Some menu items are more popular in certain months. By knowing when those times are, you can prepare early, stock up, advertise them more, and meet customer demand. This will help boost sales and avoid running out of your best items.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50" y="764373"/>
            <a:ext cx="3565099" cy="1293028"/>
          </a:xfrm>
        </p:spPr>
        <p:txBody>
          <a:bodyPr>
            <a:normAutofit/>
          </a:bodyPr>
          <a:lstStyle/>
          <a:p>
            <a:r>
              <a:rPr lang="en-US" sz="2500"/>
              <a:t>Recommendations for Action</a:t>
            </a:r>
          </a:p>
        </p:txBody>
      </p:sp>
      <p:sp>
        <p:nvSpPr>
          <p:cNvPr id="3" name="Content Placeholder 2"/>
          <p:cNvSpPr>
            <a:spLocks noGrp="1"/>
          </p:cNvSpPr>
          <p:nvPr>
            <p:ph idx="1"/>
          </p:nvPr>
        </p:nvSpPr>
        <p:spPr>
          <a:xfrm>
            <a:off x="514350" y="2194560"/>
            <a:ext cx="3565100" cy="4024125"/>
          </a:xfrm>
        </p:spPr>
        <p:txBody>
          <a:bodyPr>
            <a:normAutofit/>
          </a:bodyPr>
          <a:lstStyle/>
          <a:p>
            <a:r>
              <a:rPr lang="en-US" sz="1700"/>
              <a:t>By leveraging both trending and seasonal insights, the restaurant can make more informed decisions around stocking, staffing, and campaign timing to drive growth and reduce waste.</a:t>
            </a:r>
          </a:p>
          <a:p>
            <a:endParaRPr lang="en-US" sz="1700"/>
          </a:p>
          <a:p>
            <a:r>
              <a:rPr lang="en-US" sz="1700"/>
              <a:t>By focusing on what sells best and when it sells most, you can make smarter choices about what to order, when to run promotions, and how to cut back on waste.</a:t>
            </a:r>
          </a:p>
        </p:txBody>
      </p:sp>
      <p:sp>
        <p:nvSpPr>
          <p:cNvPr id="20"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066164"/>
            <a:ext cx="397946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2424CD11-BC17-446F-4FEF-9700FF8CB044}"/>
              </a:ext>
            </a:extLst>
          </p:cNvPr>
          <p:cNvPicPr>
            <a:picLocks noChangeAspect="1"/>
          </p:cNvPicPr>
          <p:nvPr/>
        </p:nvPicPr>
        <p:blipFill>
          <a:blip r:embed="rId3"/>
          <a:srcRect l="26576" r="22532" b="1"/>
          <a:stretch>
            <a:fillRect/>
          </a:stretch>
        </p:blipFill>
        <p:spPr>
          <a:xfrm>
            <a:off x="4805253" y="1336566"/>
            <a:ext cx="3512961" cy="4607567"/>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TotalTime>
  <Words>160</Words>
  <Application>Microsoft Office PowerPoint</Application>
  <PresentationFormat>On-screen Show (4:3)</PresentationFormat>
  <Paragraphs>20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Menu Sales Forecast</vt:lpstr>
      <vt:lpstr>Top revenue generators for the restaurant</vt:lpstr>
      <vt:lpstr>Seasonal Sales Trends</vt:lpstr>
      <vt:lpstr>Recommendations for Action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Daniel Hernandez</cp:lastModifiedBy>
  <cp:revision>2</cp:revision>
  <dcterms:created xsi:type="dcterms:W3CDTF">2013-01-27T09:14:16Z</dcterms:created>
  <dcterms:modified xsi:type="dcterms:W3CDTF">2025-07-30T05:33:21Z</dcterms:modified>
  <cp:category/>
</cp:coreProperties>
</file>