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86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7DC28-92F0-434B-A9F0-68214C916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D546B8-A209-4132-90EA-7F56AAA9B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D20B2C-365D-49E2-AA6A-AF6F0607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EECA9-21CF-4674-A0AE-B10D309B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18BDD-B7A5-439A-86B8-FCE98C6F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1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6149C-5595-41A1-AB4B-E6CD42B0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937EF0-F384-4E52-BEF6-21F3AB184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3BFA50-6D87-4009-B0A8-9504A360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D45B0-16BF-411A-BB24-0D2055F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BBD47-7D1E-4864-BBED-0BAF547A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F22E84-B7C3-4CF6-A07A-2749F8FAD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A42C7D-9549-447C-AD4E-61591ED9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14189C-0E5D-4843-AD3F-CAE1253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81ACE-5DC3-40DC-BB40-C30C69CE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50702-19A5-4FF2-B69C-CA993F21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1DEBA-D88D-489E-A3B5-BD49A447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DE096-474D-464D-AD5D-DE3EE5B7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41DA5-F5A6-4B0B-8E92-D6B9C649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30EB9-598C-4A9A-8406-F4BA5D23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5B993-B29C-4A9E-B1D9-27A3B589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9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D55E1-81CF-402B-AAA1-761A9707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8B3C7-7B2F-454D-B2EE-3986D1EE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230B5D-86A2-4AC8-A270-C822993A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1BD8C-C8E5-4E8D-A632-2C29C2D5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4E4EC-F42D-46D6-8A42-DA951BBD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096EF-0EF3-45E0-A976-995DFF5C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5A23E-CD42-4D34-AA7C-A97A2F3D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76BCE0-87E7-462D-9B4E-AA3C6EA0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522415-2436-432A-98F6-F7BF6AE0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A2151-F088-41B6-A25E-6B1D1F4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EF922-2725-4B9E-8102-412FF85A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5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C4C95-BFE2-41DB-8F41-DD10F60D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26957-4C2E-4211-AA8D-549E734A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E5812C-4311-4F5A-A1AF-C0108E1C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5525A1-F2CF-4CEA-BFE1-F8BA454E4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C0A4D6-0BEA-4BF0-AD0A-55F0DBF6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011A53-08AB-4426-9B73-267C822F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145BE-69F8-4254-B7AB-4E3B5626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DEB6E-212D-4129-835A-A48787E0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7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C7611-E194-4D10-A066-048D0646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49C7F-ECA3-4AE8-B2C6-BE203C89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397DEA-E264-4149-AC80-84409D46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27A9E3-B72C-40F0-AD57-16514E9B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B91DA1-C5B7-4DCA-8F4E-1BC66511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2AAF20-150D-49DB-9DEE-668237FC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1560D7-40EA-4C09-86A2-DF16E1CC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3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DC123-5F7F-47AB-A2E5-96103823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FC105-2090-48D1-87C8-12F4133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E93F8F-D2EB-48F2-A208-60D54A87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72DAAF-702E-417B-A0FE-1099E91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B5558-0976-42F1-AE69-CDE62E82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B53888-8BB4-4DE1-B850-758A7253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9CB6C-0B83-4DB9-A927-0355BC53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56E6B4-D8B2-412A-9334-D629B3AB7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3F06EE-6A61-4CF5-B765-2A4D9D99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79FBE4-9DD3-48DF-B452-CA1D1130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7536B-E022-48DE-97B4-58BAAA2E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D1128-4A3F-40F6-8E68-5CD8AEF2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5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3A844B-08B3-4D4B-A01B-B9F66389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7DC8EB-9D13-4FD2-B651-99AB8222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23187-7A17-416E-9B05-6F02DDE38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95A091-9084-496E-9766-529F0CB3A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524C7-8E23-49E8-90E2-06B6746BC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3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77CE4-3D34-4BCA-8A46-7078DBADB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9E14F0-8638-43AF-B511-193577BAF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0966A4-D114-4136-967F-475E9C47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B04170-274C-4479-8194-70644FC97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9E445-28DB-4BA3-9CE4-5AD67DFD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C7897-F7C5-4F66-8029-0FB7E11B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all honest validators see transaction a before transaction, then a </a:t>
            </a:r>
            <a:r>
              <a:rPr lang="en-US" dirty="0" err="1"/>
              <a:t>ust</a:t>
            </a:r>
            <a:r>
              <a:rPr lang="en-US" dirty="0"/>
              <a:t> be in an earlier or the same block as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There’s some issues with that definition (</a:t>
            </a:r>
            <a:r>
              <a:rPr lang="en-US" dirty="0" err="1"/>
              <a:t>e.g.,we</a:t>
            </a:r>
            <a:r>
              <a:rPr lang="en-US" dirty="0"/>
              <a:t> cannot guarantee termination), we’ll ignore that for the moment.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9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67238-C07F-47B7-944B-270F0AD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Wendy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58021-0585-47FE-BF59-1EA0B4C1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6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a validator sees a transaction, it adds a sequence number and sends a vote for that transaction/sequence number to all validators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call a transaction a preferred over b if, by the rules of fairness, it needs to be in an earlier or the same block </a:t>
            </a:r>
          </a:p>
          <a:p>
            <a:pPr marL="0" indent="0">
              <a:buNone/>
            </a:pPr>
            <a:r>
              <a:rPr lang="en-US" dirty="0"/>
              <a:t>A validator collects votes and decides to delay some TXs from being passed to the blockchain. A transaction is blocked if</a:t>
            </a:r>
          </a:p>
          <a:p>
            <a:pPr>
              <a:buFontTx/>
              <a:buChar char="-"/>
            </a:pPr>
            <a:r>
              <a:rPr lang="en-US" dirty="0"/>
              <a:t>It is possible for a currently unknown transaction to be preferred; this is because an insufficient votes has arrived</a:t>
            </a:r>
          </a:p>
          <a:p>
            <a:pPr>
              <a:buFontTx/>
              <a:buChar char="-"/>
            </a:pPr>
            <a:r>
              <a:rPr lang="en-US" dirty="0"/>
              <a:t>A transaction is preferred that is already blocked.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5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127A5-A707-4CA5-882C-E514D406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Wendy (2)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8634F-CD7F-4928-95BA-5F5C85B0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more incoming votes, every transaction will get sufficient votes to not be blocked due to a possibly unknown transaction. It will then unblock itself and all other transactions blocked by it.</a:t>
            </a:r>
          </a:p>
          <a:p>
            <a:endParaRPr lang="en-US" dirty="0"/>
          </a:p>
          <a:p>
            <a:r>
              <a:rPr lang="en-US" dirty="0"/>
              <a:t>A transaction </a:t>
            </a:r>
            <a:r>
              <a:rPr lang="en-US" dirty="0" err="1"/>
              <a:t>tx</a:t>
            </a:r>
            <a:r>
              <a:rPr lang="en-US" dirty="0"/>
              <a:t> is blocked (by a so far unknown one) if it got less than t+1 votes. Once t+1 votes (in sequence) have arrived, no unseen transaction can have n-t votes </a:t>
            </a:r>
            <a:r>
              <a:rPr lang="en-US" dirty="0" err="1"/>
              <a:t>preceeding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.</a:t>
            </a:r>
          </a:p>
          <a:p>
            <a:r>
              <a:rPr lang="en-US" dirty="0"/>
              <a:t>A transaction tx1 is not blocked by another tx2, if t+1 parties reported having seen tx1 before tx2.</a:t>
            </a:r>
          </a:p>
          <a:p>
            <a:r>
              <a:rPr lang="en-US" dirty="0"/>
              <a:t>A vote from a validator is blocked is there is a vote with a lower sequence number missing.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88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7A09C-302D-41AD-A518-168AF940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9282D-300C-49BB-A5A8-2F7EB362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Wendy has two core parts: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recompute</a:t>
            </a:r>
            <a:r>
              <a:rPr lang="en-US" dirty="0"/>
              <a:t> function reevaluates which current transactions are blocked. To this end, for each active transaction, a set of transactions preferred over it (B)  it is computed. If any transaction in that B is blocked due to insufficient votes, the transaction itself is blocked. Unblocked transactions are moved from the active bugger U to the blockchain buffer Q. This function calls two functions, </a:t>
            </a:r>
            <a:r>
              <a:rPr lang="en-US" dirty="0" err="1"/>
              <a:t>is_blocked</a:t>
            </a:r>
            <a:r>
              <a:rPr lang="en-US" dirty="0"/>
              <a:t> and </a:t>
            </a:r>
            <a:r>
              <a:rPr lang="en-US" dirty="0" err="1"/>
              <a:t>is_blocked_by</a:t>
            </a:r>
            <a:r>
              <a:rPr lang="en-US" dirty="0"/>
              <a:t>, which essentially define what fairness is.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processMessage</a:t>
            </a:r>
            <a:r>
              <a:rPr lang="en-US" b="1" dirty="0"/>
              <a:t> </a:t>
            </a:r>
            <a:r>
              <a:rPr lang="en-US" dirty="0"/>
              <a:t>function evaluates incoming transactions and votes, cleans the buffers once a block has been delivered in the blockchain. It also makes sure that votes that come out of sequence are buffered and processed once their time has come.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466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E0279-5538-4237-88B2-B821431D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4382F-423A-4FDD-AECA-710447C4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Wendy runs parallel to the blockchain, and in that does not add latency. She does, however, delay transactions to later blocks.</a:t>
            </a:r>
          </a:p>
          <a:p>
            <a:r>
              <a:rPr lang="en-US" dirty="0"/>
              <a:t>Transactions that don’t need fairness can be passed through and suffer no delay</a:t>
            </a:r>
          </a:p>
          <a:p>
            <a:r>
              <a:rPr lang="en-US" dirty="0"/>
              <a:t>Three factors</a:t>
            </a:r>
          </a:p>
          <a:p>
            <a:pPr lvl="1"/>
            <a:r>
              <a:rPr lang="en-US" dirty="0"/>
              <a:t>Insufficient votes: A transaction cannot be processed yet as there aren’t enough votes on it to know if it can be scheduled</a:t>
            </a:r>
          </a:p>
          <a:p>
            <a:pPr lvl="1"/>
            <a:r>
              <a:rPr lang="en-US" dirty="0"/>
              <a:t>Blocking: A transaction needs to be in the same block as one of the above category</a:t>
            </a:r>
          </a:p>
          <a:p>
            <a:pPr lvl="1"/>
            <a:r>
              <a:rPr lang="en-US" dirty="0"/>
              <a:t>Out of order votes: Voting messages are overtaking each other; Wendy needs to see a full sequence and thus needs to wait for the faster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60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DF676-614B-46D4-944D-1A0BAA64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Measurements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5B985-EC24-41DB-AC81-85886870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Insufficient votes depends directly on the ratio message-delivery time/block-creation time. The number of TXs delayed there is pretty much exactly that ratio</a:t>
            </a:r>
          </a:p>
          <a:p>
            <a:r>
              <a:rPr lang="en-US" dirty="0"/>
              <a:t>Blocked TXs added another ~15-30% of those in our simulations.</a:t>
            </a:r>
          </a:p>
          <a:p>
            <a:pPr lvl="1"/>
            <a:r>
              <a:rPr lang="en-US" dirty="0"/>
              <a:t>Variation of the speed in which transactions arrive at validators</a:t>
            </a:r>
          </a:p>
          <a:p>
            <a:pPr lvl="1"/>
            <a:r>
              <a:rPr lang="en-US" dirty="0"/>
              <a:t>Number of TXs blocked by above reason</a:t>
            </a:r>
          </a:p>
          <a:p>
            <a:pPr lvl="1"/>
            <a:r>
              <a:rPr lang="en-US" dirty="0"/>
              <a:t>Above ratio, as many conflicts are resolved before the next block is ready</a:t>
            </a:r>
          </a:p>
          <a:p>
            <a:r>
              <a:rPr lang="en-US" dirty="0"/>
              <a:t>In a halfway normal network, vote overtaking had no impact. If me model erratic behavior (adding a multiple of the normal message delivery time at random), we saw a larger number of messages affected (add graph) 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1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Fairness</vt:lpstr>
      <vt:lpstr>Basic Wendy</vt:lpstr>
      <vt:lpstr>Basic Wendy (2)</vt:lpstr>
      <vt:lpstr>Implementation</vt:lpstr>
      <vt:lpstr>Performance</vt:lpstr>
      <vt:lpstr>First Measurements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klaus kursawe</dc:creator>
  <cp:lastModifiedBy>klaus kursawe</cp:lastModifiedBy>
  <cp:revision>5</cp:revision>
  <dcterms:created xsi:type="dcterms:W3CDTF">2020-10-05T07:43:22Z</dcterms:created>
  <dcterms:modified xsi:type="dcterms:W3CDTF">2020-10-05T10:29:18Z</dcterms:modified>
</cp:coreProperties>
</file>