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39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41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64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6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34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5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041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15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2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7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8B41-F0B1-45FE-B78A-5AE3BD5B06E4}" type="datetimeFigureOut">
              <a:rPr lang="nb-NO" smtClean="0"/>
              <a:t>23.11.2015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537-F924-4680-B52A-101BE68FDD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28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Qt</a:t>
            </a:r>
            <a:r>
              <a:rPr lang="nb-NO" dirty="0" smtClean="0"/>
              <a:t> + </a:t>
            </a:r>
            <a:r>
              <a:rPr lang="nb-NO" dirty="0" err="1" smtClean="0"/>
              <a:t>OpenCV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Prosjektoppsett og bruk av </a:t>
            </a:r>
            <a:r>
              <a:rPr lang="nb-NO" dirty="0" err="1" smtClean="0"/>
              <a:t>OpenCV</a:t>
            </a:r>
            <a:r>
              <a:rPr lang="nb-NO" dirty="0" smtClean="0"/>
              <a:t> med </a:t>
            </a:r>
            <a:r>
              <a:rPr lang="nb-NO" dirty="0" err="1" smtClean="0"/>
              <a:t>Qt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18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meg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Heter Vegard</a:t>
            </a:r>
          </a:p>
          <a:p>
            <a:r>
              <a:rPr lang="nb-NO" dirty="0" smtClean="0"/>
              <a:t>Kybernetikk, 5-årig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89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My Project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95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95" y="365125"/>
            <a:ext cx="1549427" cy="154942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Qt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635431" y="1914552"/>
            <a:ext cx="10523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Qt</a:t>
            </a:r>
            <a:r>
              <a:rPr lang="nb-NO" dirty="0" smtClean="0"/>
              <a:t> is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 </a:t>
            </a:r>
            <a:r>
              <a:rPr lang="nb-NO" dirty="0" err="1" smtClean="0"/>
              <a:t>framework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An IDE – </a:t>
            </a:r>
            <a:r>
              <a:rPr lang="nb-NO" dirty="0" err="1" smtClean="0"/>
              <a:t>Qt</a:t>
            </a:r>
            <a:r>
              <a:rPr lang="nb-NO" dirty="0" smtClean="0"/>
              <a:t> </a:t>
            </a:r>
            <a:r>
              <a:rPr lang="nb-NO" dirty="0" err="1" smtClean="0"/>
              <a:t>Creator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Various</a:t>
            </a:r>
            <a:r>
              <a:rPr lang="nb-NO" dirty="0" smtClean="0"/>
              <a:t> </a:t>
            </a:r>
            <a:r>
              <a:rPr lang="nb-NO" dirty="0" err="1" smtClean="0"/>
              <a:t>workflow</a:t>
            </a:r>
            <a:r>
              <a:rPr lang="nb-NO" dirty="0" smtClean="0"/>
              <a:t> </a:t>
            </a:r>
            <a:r>
              <a:rPr lang="nb-NO" dirty="0" err="1" smtClean="0"/>
              <a:t>tools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5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OpenCV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15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OpenCV</a:t>
            </a:r>
            <a:r>
              <a:rPr lang="nb-NO" dirty="0" smtClean="0"/>
              <a:t> + </a:t>
            </a:r>
            <a:r>
              <a:rPr lang="nb-NO" dirty="0" err="1" smtClean="0"/>
              <a:t>Qt</a:t>
            </a:r>
            <a:r>
              <a:rPr lang="nb-NO" dirty="0" smtClean="0"/>
              <a:t>. Utstyrsliste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Utstyrsliste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85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OpenCV</a:t>
            </a:r>
            <a:r>
              <a:rPr lang="nb-NO" dirty="0" smtClean="0"/>
              <a:t> + </a:t>
            </a:r>
            <a:r>
              <a:rPr lang="nb-NO" dirty="0" err="1" smtClean="0"/>
              <a:t>Qt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CMAKE</a:t>
            </a:r>
          </a:p>
          <a:p>
            <a:r>
              <a:rPr lang="nb-NO" dirty="0" smtClean="0"/>
              <a:t>Bygging</a:t>
            </a:r>
          </a:p>
          <a:p>
            <a:r>
              <a:rPr lang="nb-NO" dirty="0" smtClean="0"/>
              <a:t>Kompilator</a:t>
            </a:r>
          </a:p>
          <a:p>
            <a:r>
              <a:rPr lang="nb-NO" dirty="0" smtClean="0"/>
              <a:t>Klargjør for Utvikling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19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Debugging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132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4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50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Qt + OpenCV</vt:lpstr>
      <vt:lpstr>Om meg</vt:lpstr>
      <vt:lpstr>My Project</vt:lpstr>
      <vt:lpstr>Qt </vt:lpstr>
      <vt:lpstr>OpenCV</vt:lpstr>
      <vt:lpstr>OpenCV + Qt. Utstyrsliste</vt:lpstr>
      <vt:lpstr>OpenCV + Qt</vt:lpstr>
      <vt:lpstr>Debugging</vt:lpstr>
      <vt:lpstr>Eksempler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+ OpenCV</dc:title>
  <dc:creator>Vegard</dc:creator>
  <cp:lastModifiedBy>Vegard Stjerna Lindrup</cp:lastModifiedBy>
  <cp:revision>5</cp:revision>
  <dcterms:created xsi:type="dcterms:W3CDTF">2015-10-24T20:15:56Z</dcterms:created>
  <dcterms:modified xsi:type="dcterms:W3CDTF">2015-11-27T18:27:49Z</dcterms:modified>
</cp:coreProperties>
</file>