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8" autoAdjust="0"/>
    <p:restoredTop sz="94660"/>
  </p:normalViewPr>
  <p:slideViewPr>
    <p:cSldViewPr snapToGrid="0">
      <p:cViewPr varScale="1">
        <p:scale>
          <a:sx n="44" d="100"/>
          <a:sy n="44" d="100"/>
        </p:scale>
        <p:origin x="6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8B41-F0B1-45FE-B78A-5AE3BD5B06E4}" type="datetimeFigureOut">
              <a:rPr lang="nb-NO" smtClean="0"/>
              <a:t>24.10.2015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537-F924-4680-B52A-101BE68FDD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739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8B41-F0B1-45FE-B78A-5AE3BD5B06E4}" type="datetimeFigureOut">
              <a:rPr lang="nb-NO" smtClean="0"/>
              <a:t>24.10.2015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537-F924-4680-B52A-101BE68FDD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1413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8B41-F0B1-45FE-B78A-5AE3BD5B06E4}" type="datetimeFigureOut">
              <a:rPr lang="nb-NO" smtClean="0"/>
              <a:t>24.10.2015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537-F924-4680-B52A-101BE68FDD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264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8B41-F0B1-45FE-B78A-5AE3BD5B06E4}" type="datetimeFigureOut">
              <a:rPr lang="nb-NO" smtClean="0"/>
              <a:t>24.10.2015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537-F924-4680-B52A-101BE68FDD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228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8B41-F0B1-45FE-B78A-5AE3BD5B06E4}" type="datetimeFigureOut">
              <a:rPr lang="nb-NO" smtClean="0"/>
              <a:t>24.10.2015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537-F924-4680-B52A-101BE68FDD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1768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8B41-F0B1-45FE-B78A-5AE3BD5B06E4}" type="datetimeFigureOut">
              <a:rPr lang="nb-NO" smtClean="0"/>
              <a:t>24.10.2015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537-F924-4680-B52A-101BE68FDD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343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8B41-F0B1-45FE-B78A-5AE3BD5B06E4}" type="datetimeFigureOut">
              <a:rPr lang="nb-NO" smtClean="0"/>
              <a:t>24.10.2015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537-F924-4680-B52A-101BE68FDD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455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8B41-F0B1-45FE-B78A-5AE3BD5B06E4}" type="datetimeFigureOut">
              <a:rPr lang="nb-NO" smtClean="0"/>
              <a:t>24.10.2015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537-F924-4680-B52A-101BE68FDD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8041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8B41-F0B1-45FE-B78A-5AE3BD5B06E4}" type="datetimeFigureOut">
              <a:rPr lang="nb-NO" smtClean="0"/>
              <a:t>24.10.2015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537-F924-4680-B52A-101BE68FDD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015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8B41-F0B1-45FE-B78A-5AE3BD5B06E4}" type="datetimeFigureOut">
              <a:rPr lang="nb-NO" smtClean="0"/>
              <a:t>24.10.2015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537-F924-4680-B52A-101BE68FDD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527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8B41-F0B1-45FE-B78A-5AE3BD5B06E4}" type="datetimeFigureOut">
              <a:rPr lang="nb-NO" smtClean="0"/>
              <a:t>24.10.2015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537-F924-4680-B52A-101BE68FDD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270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C8B41-F0B1-45FE-B78A-5AE3BD5B06E4}" type="datetimeFigureOut">
              <a:rPr lang="nb-NO" smtClean="0"/>
              <a:t>24.10.2015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7A537-F924-4680-B52A-101BE68FDD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282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Qt</a:t>
            </a:r>
            <a:r>
              <a:rPr lang="nb-NO" dirty="0" smtClean="0"/>
              <a:t> + </a:t>
            </a:r>
            <a:r>
              <a:rPr lang="nb-NO" dirty="0" err="1" smtClean="0"/>
              <a:t>OpenCV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Prosjektoppsett og bruk av </a:t>
            </a:r>
            <a:r>
              <a:rPr lang="nb-NO" dirty="0" err="1" smtClean="0"/>
              <a:t>OpenCV</a:t>
            </a:r>
            <a:r>
              <a:rPr lang="nb-NO" dirty="0" smtClean="0"/>
              <a:t> med </a:t>
            </a:r>
            <a:r>
              <a:rPr lang="nb-NO" dirty="0" err="1" smtClean="0"/>
              <a:t>Qt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0180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Intro. Hvorfor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2954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er </a:t>
            </a:r>
            <a:r>
              <a:rPr lang="nb-NO" dirty="0" err="1" smtClean="0"/>
              <a:t>Qt</a:t>
            </a:r>
            <a:r>
              <a:rPr lang="nb-NO" dirty="0" smtClean="0"/>
              <a:t>? Hvorfor </a:t>
            </a:r>
            <a:r>
              <a:rPr lang="nb-NO" dirty="0" err="1" smtClean="0"/>
              <a:t>Qt</a:t>
            </a:r>
            <a:r>
              <a:rPr lang="nb-NO" dirty="0" smtClean="0"/>
              <a:t>?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95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OpenCV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154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OpenCV</a:t>
            </a:r>
            <a:r>
              <a:rPr lang="nb-NO" dirty="0" smtClean="0"/>
              <a:t> + </a:t>
            </a:r>
            <a:r>
              <a:rPr lang="nb-NO" dirty="0" err="1" smtClean="0"/>
              <a:t>Qt</a:t>
            </a:r>
            <a:r>
              <a:rPr lang="nb-NO" dirty="0" smtClean="0"/>
              <a:t>. Utstyrsliste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Utstyrsliste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1859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OpenCV</a:t>
            </a:r>
            <a:r>
              <a:rPr lang="nb-NO" dirty="0" smtClean="0"/>
              <a:t> + </a:t>
            </a:r>
            <a:r>
              <a:rPr lang="nb-NO" dirty="0" err="1" smtClean="0"/>
              <a:t>Qt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CMAKE</a:t>
            </a:r>
          </a:p>
          <a:p>
            <a:r>
              <a:rPr lang="nb-NO" dirty="0" smtClean="0"/>
              <a:t>Bygging</a:t>
            </a:r>
          </a:p>
          <a:p>
            <a:r>
              <a:rPr lang="nb-NO" dirty="0" smtClean="0"/>
              <a:t>Kompilator</a:t>
            </a:r>
          </a:p>
          <a:p>
            <a:r>
              <a:rPr lang="nb-NO" dirty="0" smtClean="0"/>
              <a:t>Klargjør for Utvikling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91932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Debugging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1327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Eksempler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3483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Qt + OpenCV</vt:lpstr>
      <vt:lpstr>Intro. Hvorfor</vt:lpstr>
      <vt:lpstr>Hva er Qt? Hvorfor Qt?</vt:lpstr>
      <vt:lpstr>OpenCV</vt:lpstr>
      <vt:lpstr>OpenCV + Qt. Utstyrsliste</vt:lpstr>
      <vt:lpstr>OpenCV + Qt</vt:lpstr>
      <vt:lpstr>Debugging</vt:lpstr>
      <vt:lpstr>Eksempler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 + OpenCV</dc:title>
  <dc:creator>Vegard</dc:creator>
  <cp:lastModifiedBy>Vegard</cp:lastModifiedBy>
  <cp:revision>2</cp:revision>
  <dcterms:created xsi:type="dcterms:W3CDTF">2015-10-24T20:15:56Z</dcterms:created>
  <dcterms:modified xsi:type="dcterms:W3CDTF">2015-10-24T20:18:47Z</dcterms:modified>
</cp:coreProperties>
</file>