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1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FE25-43C1-4FEB-B1B2-D9C2EFB06EA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06E1-243D-4C63-A170-DB09BFF1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5494491" y="1695281"/>
            <a:ext cx="1691236" cy="493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/topic_1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074974" y="1424198"/>
            <a:ext cx="2540899" cy="16669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node_1</a:t>
            </a:r>
          </a:p>
          <a:p>
            <a:pPr algn="ctr"/>
            <a:endParaRPr lang="nb-NO" sz="2000" b="1" dirty="0" smtClean="0">
              <a:solidFill>
                <a:schemeClr val="tx1"/>
              </a:solidFill>
            </a:endParaRPr>
          </a:p>
          <a:p>
            <a:pPr algn="ctr"/>
            <a:r>
              <a:rPr lang="nb-NO" sz="2400" b="1" dirty="0" smtClean="0">
                <a:solidFill>
                  <a:schemeClr val="tx1"/>
                </a:solidFill>
              </a:rPr>
              <a:t>Publisher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064346" y="1695281"/>
            <a:ext cx="2597544" cy="16103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node_2</a:t>
            </a:r>
          </a:p>
          <a:p>
            <a:pPr algn="ctr"/>
            <a:endParaRPr lang="nb-NO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Subscriber</a:t>
            </a:r>
            <a:endParaRPr lang="en-US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7" name="Buet linje 6"/>
          <p:cNvCxnSpPr>
            <a:stCxn id="4" idx="6"/>
            <a:endCxn id="5" idx="2"/>
          </p:cNvCxnSpPr>
          <p:nvPr/>
        </p:nvCxnSpPr>
        <p:spPr>
          <a:xfrm>
            <a:off x="5615873" y="2257678"/>
            <a:ext cx="1448473" cy="24276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Vegard Stjerna Lindrup</dc:creator>
  <cp:lastModifiedBy>Vegard Stjerna Lindrup</cp:lastModifiedBy>
  <cp:revision>4</cp:revision>
  <dcterms:created xsi:type="dcterms:W3CDTF">2016-05-26T17:12:16Z</dcterms:created>
  <dcterms:modified xsi:type="dcterms:W3CDTF">2016-05-26T22:11:57Z</dcterms:modified>
</cp:coreProperties>
</file>