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3FCE-9AC1-4220-A11C-20CE60FEF7C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470B-CF08-4140-9310-FB7243A3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0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3FCE-9AC1-4220-A11C-20CE60FEF7C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470B-CF08-4140-9310-FB7243A3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3FCE-9AC1-4220-A11C-20CE60FEF7C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470B-CF08-4140-9310-FB7243A3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3FCE-9AC1-4220-A11C-20CE60FEF7C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470B-CF08-4140-9310-FB7243A3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9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3FCE-9AC1-4220-A11C-20CE60FEF7C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470B-CF08-4140-9310-FB7243A3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3FCE-9AC1-4220-A11C-20CE60FEF7C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470B-CF08-4140-9310-FB7243A3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3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3FCE-9AC1-4220-A11C-20CE60FEF7C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470B-CF08-4140-9310-FB7243A3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3FCE-9AC1-4220-A11C-20CE60FEF7C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470B-CF08-4140-9310-FB7243A3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3FCE-9AC1-4220-A11C-20CE60FEF7C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470B-CF08-4140-9310-FB7243A3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3FCE-9AC1-4220-A11C-20CE60FEF7C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470B-CF08-4140-9310-FB7243A3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7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3FCE-9AC1-4220-A11C-20CE60FEF7C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470B-CF08-4140-9310-FB7243A3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3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3FCE-9AC1-4220-A11C-20CE60FEF7C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470B-CF08-4140-9310-FB7243A3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39473" y="2573267"/>
            <a:ext cx="971044" cy="962952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6641537" y="3899012"/>
            <a:ext cx="971044" cy="962952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5338045" y="3054743"/>
            <a:ext cx="971044" cy="962952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795164" y="1194250"/>
            <a:ext cx="971044" cy="962952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949628" y="401231"/>
            <a:ext cx="971044" cy="962952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6330668" y="550259"/>
            <a:ext cx="971044" cy="962952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6488464" y="1973108"/>
            <a:ext cx="971044" cy="962952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349389" y="2573267"/>
            <a:ext cx="971044" cy="962952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Rett pil 13"/>
          <p:cNvCxnSpPr>
            <a:stCxn id="12" idx="6"/>
            <a:endCxn id="4" idx="2"/>
          </p:cNvCxnSpPr>
          <p:nvPr/>
        </p:nvCxnSpPr>
        <p:spPr>
          <a:xfrm>
            <a:off x="3320433" y="3054743"/>
            <a:ext cx="6190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>
            <a:stCxn id="4" idx="0"/>
            <a:endCxn id="8" idx="4"/>
          </p:cNvCxnSpPr>
          <p:nvPr/>
        </p:nvCxnSpPr>
        <p:spPr>
          <a:xfrm flipH="1" flipV="1">
            <a:off x="4280686" y="2157202"/>
            <a:ext cx="144309" cy="416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pil 19"/>
          <p:cNvCxnSpPr>
            <a:stCxn id="8" idx="7"/>
            <a:endCxn id="9" idx="2"/>
          </p:cNvCxnSpPr>
          <p:nvPr/>
        </p:nvCxnSpPr>
        <p:spPr>
          <a:xfrm flipV="1">
            <a:off x="4624002" y="882707"/>
            <a:ext cx="325626" cy="4525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 24"/>
          <p:cNvCxnSpPr>
            <a:stCxn id="9" idx="6"/>
            <a:endCxn id="10" idx="2"/>
          </p:cNvCxnSpPr>
          <p:nvPr/>
        </p:nvCxnSpPr>
        <p:spPr>
          <a:xfrm>
            <a:off x="5920672" y="882707"/>
            <a:ext cx="409996" cy="149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 28"/>
          <p:cNvCxnSpPr>
            <a:stCxn id="10" idx="4"/>
            <a:endCxn id="11" idx="0"/>
          </p:cNvCxnSpPr>
          <p:nvPr/>
        </p:nvCxnSpPr>
        <p:spPr>
          <a:xfrm>
            <a:off x="6816190" y="1513211"/>
            <a:ext cx="157796" cy="459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 30"/>
          <p:cNvCxnSpPr>
            <a:stCxn id="11" idx="4"/>
            <a:endCxn id="6" idx="6"/>
          </p:cNvCxnSpPr>
          <p:nvPr/>
        </p:nvCxnSpPr>
        <p:spPr>
          <a:xfrm flipH="1">
            <a:off x="6309089" y="2936060"/>
            <a:ext cx="664897" cy="6001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 32"/>
          <p:cNvCxnSpPr>
            <a:stCxn id="6" idx="5"/>
            <a:endCxn id="5" idx="1"/>
          </p:cNvCxnSpPr>
          <p:nvPr/>
        </p:nvCxnSpPr>
        <p:spPr>
          <a:xfrm>
            <a:off x="6166883" y="3876674"/>
            <a:ext cx="616860" cy="1633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 34"/>
          <p:cNvCxnSpPr>
            <a:stCxn id="6" idx="2"/>
            <a:endCxn id="4" idx="5"/>
          </p:cNvCxnSpPr>
          <p:nvPr/>
        </p:nvCxnSpPr>
        <p:spPr>
          <a:xfrm flipH="1" flipV="1">
            <a:off x="4768311" y="3395198"/>
            <a:ext cx="569734" cy="141021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26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Vegard Stjerna Lindrup</dc:creator>
  <cp:lastModifiedBy>Vegard Stjerna Lindrup</cp:lastModifiedBy>
  <cp:revision>2</cp:revision>
  <dcterms:created xsi:type="dcterms:W3CDTF">2016-05-26T21:12:42Z</dcterms:created>
  <dcterms:modified xsi:type="dcterms:W3CDTF">2016-05-26T22:11:38Z</dcterms:modified>
</cp:coreProperties>
</file>