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995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948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548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515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335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24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657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98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777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5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248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CE94-207B-4B8D-B394-564B07F8DBE8}" type="datetimeFigureOut">
              <a:rPr lang="nb-NO" smtClean="0"/>
              <a:t>20.01.2014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2828-D098-4E48-81C6-1D0350B762E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65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Drop</a:t>
            </a:r>
            <a:r>
              <a:rPr lang="nb-NO" dirty="0" smtClean="0"/>
              <a:t> and </a:t>
            </a:r>
            <a:r>
              <a:rPr lang="nb-NO" dirty="0" err="1" smtClean="0"/>
              <a:t>Recovery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Sensor Nodes </a:t>
            </a:r>
            <a:r>
              <a:rPr lang="nb-NO" dirty="0"/>
              <a:t>U</a:t>
            </a:r>
            <a:r>
              <a:rPr lang="nb-NO" dirty="0" smtClean="0"/>
              <a:t>sing </a:t>
            </a:r>
            <a:r>
              <a:rPr lang="nb-NO" dirty="0" err="1" smtClean="0"/>
              <a:t>UAVs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Vegard Voldsund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7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Mechanisms</a:t>
            </a:r>
            <a:r>
              <a:rPr lang="nb-NO" dirty="0" smtClean="0"/>
              <a:t> for </a:t>
            </a:r>
            <a:r>
              <a:rPr lang="nb-NO" dirty="0" err="1"/>
              <a:t>D</a:t>
            </a:r>
            <a:r>
              <a:rPr lang="nb-NO" dirty="0" err="1" smtClean="0"/>
              <a:t>rop</a:t>
            </a:r>
            <a:r>
              <a:rPr lang="nb-NO" dirty="0" smtClean="0"/>
              <a:t> and </a:t>
            </a:r>
            <a:r>
              <a:rPr lang="nb-NO" dirty="0" err="1"/>
              <a:t>R</a:t>
            </a:r>
            <a:r>
              <a:rPr lang="nb-NO" dirty="0" err="1" smtClean="0"/>
              <a:t>ecovery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sensor Nodes Using </a:t>
            </a:r>
            <a:r>
              <a:rPr lang="nb-NO" dirty="0" err="1" smtClean="0"/>
              <a:t>UAVs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51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1471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Camera</a:t>
            </a:r>
            <a:r>
              <a:rPr lang="nb-NO" dirty="0" smtClean="0"/>
              <a:t> </a:t>
            </a:r>
            <a:r>
              <a:rPr lang="nb-NO" dirty="0"/>
              <a:t>A</a:t>
            </a:r>
            <a:r>
              <a:rPr lang="nb-NO" dirty="0" smtClean="0"/>
              <a:t>pplication</a:t>
            </a:r>
            <a:endParaRPr lang="nb-N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768" y="114304"/>
            <a:ext cx="5117431" cy="6743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64831" cy="1246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78" y="3147011"/>
            <a:ext cx="4230405" cy="34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Communication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64" y="1690688"/>
            <a:ext cx="84867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Simulator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" y="1243263"/>
            <a:ext cx="11789116" cy="52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Simulation</a:t>
            </a:r>
            <a:r>
              <a:rPr lang="nb-NO" dirty="0" smtClean="0"/>
              <a:t> Controlling NE-</a:t>
            </a:r>
            <a:r>
              <a:rPr lang="nb-NO" dirty="0" err="1" smtClean="0"/>
              <a:t>position</a:t>
            </a:r>
            <a:endParaRPr lang="nb-N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1658"/>
            <a:ext cx="5181600" cy="387927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1658"/>
            <a:ext cx="5181600" cy="3879272"/>
          </a:xfrm>
        </p:spPr>
      </p:pic>
    </p:spTree>
    <p:extLst>
      <p:ext uri="{BB962C8B-B14F-4D97-AF65-F5344CB8AC3E}">
        <p14:creationId xmlns:p14="http://schemas.microsoft.com/office/powerpoint/2010/main" val="416372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45" y="866273"/>
            <a:ext cx="7319950" cy="5480176"/>
          </a:xfrm>
        </p:spPr>
      </p:pic>
    </p:spTree>
    <p:extLst>
      <p:ext uri="{BB962C8B-B14F-4D97-AF65-F5344CB8AC3E}">
        <p14:creationId xmlns:p14="http://schemas.microsoft.com/office/powerpoint/2010/main" val="23384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30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Drop and Recovery of Sensor Nodes Using UAVs</vt:lpstr>
      <vt:lpstr>Mechanisms for Drop and Recovery of sensor Nodes Using UAVs</vt:lpstr>
      <vt:lpstr>PowerPoint Presentation</vt:lpstr>
      <vt:lpstr>Camera Application</vt:lpstr>
      <vt:lpstr>Communication Between the Modules</vt:lpstr>
      <vt:lpstr>Simulator</vt:lpstr>
      <vt:lpstr>Simulation Controlling NE-position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and Recovery of Sensor Nodes Using UAVs</dc:title>
  <dc:creator>Vegard Voldsund</dc:creator>
  <cp:lastModifiedBy>Vegard Voldsund</cp:lastModifiedBy>
  <cp:revision>7</cp:revision>
  <dcterms:created xsi:type="dcterms:W3CDTF">2014-01-20T11:55:39Z</dcterms:created>
  <dcterms:modified xsi:type="dcterms:W3CDTF">2014-01-20T18:50:59Z</dcterms:modified>
</cp:coreProperties>
</file>