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A27-0EF3-49AF-B1F5-963AA04E7B1A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79CE-E846-4494-8735-523FBE0AA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427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A27-0EF3-49AF-B1F5-963AA04E7B1A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79CE-E846-4494-8735-523FBE0AA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55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A27-0EF3-49AF-B1F5-963AA04E7B1A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79CE-E846-4494-8735-523FBE0AA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971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A27-0EF3-49AF-B1F5-963AA04E7B1A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79CE-E846-4494-8735-523FBE0AA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758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A27-0EF3-49AF-B1F5-963AA04E7B1A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79CE-E846-4494-8735-523FBE0AA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836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A27-0EF3-49AF-B1F5-963AA04E7B1A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79CE-E846-4494-8735-523FBE0AA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186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A27-0EF3-49AF-B1F5-963AA04E7B1A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79CE-E846-4494-8735-523FBE0AA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089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A27-0EF3-49AF-B1F5-963AA04E7B1A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79CE-E846-4494-8735-523FBE0AA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733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A27-0EF3-49AF-B1F5-963AA04E7B1A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79CE-E846-4494-8735-523FBE0AA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640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A27-0EF3-49AF-B1F5-963AA04E7B1A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79CE-E846-4494-8735-523FBE0AA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362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A27-0EF3-49AF-B1F5-963AA04E7B1A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79CE-E846-4494-8735-523FBE0AA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688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5A27-0EF3-49AF-B1F5-963AA04E7B1A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879CE-E846-4494-8735-523FBE0AAC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438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443" y="1037957"/>
            <a:ext cx="9144000" cy="2387600"/>
          </a:xfrm>
        </p:spPr>
        <p:txBody>
          <a:bodyPr/>
          <a:lstStyle/>
          <a:p>
            <a:pPr algn="r"/>
            <a:r>
              <a:rPr lang="id-ID" b="1" i="1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Cursor</a:t>
            </a:r>
            <a:endParaRPr lang="id-ID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745" y="431949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id-ID" sz="2800" dirty="0">
                <a:latin typeface="Arial Rounded MT Bold" panose="020F0704030504030204" pitchFamily="34" charset="0"/>
              </a:rPr>
              <a:t>Membuat Aplikasi</a:t>
            </a:r>
          </a:p>
          <a:p>
            <a:pPr algn="r"/>
            <a:r>
              <a:rPr lang="id-ID" sz="2800" dirty="0">
                <a:latin typeface="Arial Rounded MT Bold" panose="020F0704030504030204" pitchFamily="34" charset="0"/>
              </a:rPr>
              <a:t>Futsal corner</a:t>
            </a:r>
          </a:p>
          <a:p>
            <a:pPr algn="r"/>
            <a:r>
              <a:rPr lang="id-ID" sz="2800" dirty="0">
                <a:latin typeface="Arial Rounded MT Bold" panose="020F0704030504030204" pitchFamily="34" charset="0"/>
              </a:rPr>
              <a:t>(Pemesanan Lapangan Futsal)</a:t>
            </a:r>
          </a:p>
          <a:p>
            <a:pPr algn="r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97513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6753" b="6529"/>
          <a:stretch/>
        </p:blipFill>
        <p:spPr bwMode="auto">
          <a:xfrm>
            <a:off x="398902" y="538321"/>
            <a:ext cx="11083852" cy="54027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43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0" y="393895"/>
            <a:ext cx="4174587" cy="1184252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Tampilan awal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74523" y="2644725"/>
            <a:ext cx="4315264" cy="3532237"/>
          </a:xfrm>
        </p:spPr>
        <p:txBody>
          <a:bodyPr>
            <a:noAutofit/>
          </a:bodyPr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Lupa Sandi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Daftar</a:t>
            </a:r>
          </a:p>
          <a:p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99" y="0"/>
            <a:ext cx="4158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3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9268" y="478302"/>
            <a:ext cx="4024532" cy="1212386"/>
          </a:xfrm>
        </p:spPr>
        <p:txBody>
          <a:bodyPr>
            <a:noAutofit/>
          </a:bodyPr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Beranda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982" y="2588455"/>
            <a:ext cx="4291817" cy="3588508"/>
          </a:xfrm>
        </p:spPr>
        <p:txBody>
          <a:bodyPr>
            <a:normAutofit/>
          </a:bodyPr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Lapangan Terdekat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FUTPoints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 Kompetisi 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04" y="0"/>
            <a:ext cx="4158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3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335" y="365125"/>
            <a:ext cx="4010464" cy="1325563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592" y="2560319"/>
            <a:ext cx="4165208" cy="3616643"/>
          </a:xfrm>
        </p:spPr>
        <p:txBody>
          <a:bodyPr>
            <a:normAutofit/>
          </a:bodyPr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Tanggal 	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Durasi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5" y="0"/>
            <a:ext cx="4158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7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0455" y="2560320"/>
            <a:ext cx="4193344" cy="3616642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lapangan futsal yang tersedia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Urutkan	</a:t>
            </a: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03" y="0"/>
            <a:ext cx="4158867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343335" y="365125"/>
            <a:ext cx="40104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b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659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184" y="365125"/>
            <a:ext cx="4249616" cy="1325563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Lapangan futsal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184" y="2574387"/>
            <a:ext cx="4249615" cy="3602575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Pemesanan Anda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Pemesan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Lanjutkan</a:t>
            </a: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" y="0"/>
            <a:ext cx="3868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2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5372" y="759655"/>
            <a:ext cx="4418427" cy="931033"/>
          </a:xfrm>
        </p:spPr>
        <p:txBody>
          <a:bodyPr>
            <a:normAutofit fontScale="90000"/>
          </a:bodyPr>
          <a:lstStyle/>
          <a:p>
            <a:r>
              <a:rPr lang="id-ID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5372" y="2546252"/>
            <a:ext cx="4418428" cy="3630710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Sisa waktu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Jumlah transfer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pembayaran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Saya Sudah Bayar</a:t>
            </a:r>
          </a:p>
          <a:p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03" y="0"/>
            <a:ext cx="4158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5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10828" y="5049520"/>
            <a:ext cx="1905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BOOKING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5545" y="4297680"/>
            <a:ext cx="1905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MEMBER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568575"/>
            <a:ext cx="1905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5890" y="1236345"/>
            <a:ext cx="1905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NOTA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23730" y="4192270"/>
            <a:ext cx="1905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LAPANGAN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19950" y="2534920"/>
            <a:ext cx="1905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306320" y="1851025"/>
            <a:ext cx="1924050" cy="72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71015" y="3190875"/>
            <a:ext cx="180975" cy="1104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68035" y="1501140"/>
            <a:ext cx="2169795" cy="1036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3090545" y="4907280"/>
            <a:ext cx="2120283" cy="44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3" idx="3"/>
          </p:cNvCxnSpPr>
          <p:nvPr/>
        </p:nvCxnSpPr>
        <p:spPr>
          <a:xfrm flipH="1">
            <a:off x="7115828" y="4784725"/>
            <a:ext cx="2440002" cy="569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1"/>
          </p:cNvCxnSpPr>
          <p:nvPr/>
        </p:nvCxnSpPr>
        <p:spPr>
          <a:xfrm>
            <a:off x="2824480" y="2851785"/>
            <a:ext cx="6699250" cy="1645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31185" y="749935"/>
            <a:ext cx="990600" cy="31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83710" y="426085"/>
            <a:ext cx="94297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 u="sng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IDNota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07660" y="692785"/>
            <a:ext cx="1257300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IDPembayaran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276475" y="3305175"/>
            <a:ext cx="113347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LapanganID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43025" y="1885950"/>
            <a:ext cx="149542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 u="sng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PembayaranID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1610" y="3219450"/>
            <a:ext cx="112395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totalBayar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52400" y="2095500"/>
            <a:ext cx="112395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MemberID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4470" y="5151120"/>
            <a:ext cx="113347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 u="sng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MemberID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437640" y="5513070"/>
            <a:ext cx="113347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 hp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71793" y="5423535"/>
            <a:ext cx="113347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0" y="4135120"/>
            <a:ext cx="113347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629025" y="4467860"/>
            <a:ext cx="113347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85925" y="8105775"/>
            <a:ext cx="113347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 u="sng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BookingID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792970" y="5984240"/>
            <a:ext cx="113347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 u="sng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LapanganID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21655" y="2668905"/>
            <a:ext cx="1257300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 u="sng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LapanganID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581265" y="1722120"/>
            <a:ext cx="723900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Pagi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625840" y="1769110"/>
            <a:ext cx="723900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Siang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871585" y="3401695"/>
            <a:ext cx="781050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Malam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565130" y="5440680"/>
            <a:ext cx="113347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811260" y="5476240"/>
            <a:ext cx="13335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NamaLapangan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47025" y="4507865"/>
            <a:ext cx="113347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249285" y="3152140"/>
            <a:ext cx="1274445" cy="1143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673108" y="5897245"/>
            <a:ext cx="113347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 u="sng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BookingID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215783" y="5815330"/>
            <a:ext cx="113347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MemberID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18" y="5828665"/>
            <a:ext cx="113347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LapanganID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951113" y="6318885"/>
            <a:ext cx="84582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Jam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713873" y="6320790"/>
            <a:ext cx="84582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68133" y="5295265"/>
            <a:ext cx="84582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Durasi</a:t>
            </a:r>
            <a:endParaRPr lang="id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01065" y="2428875"/>
            <a:ext cx="232410" cy="147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019300" y="2279015"/>
            <a:ext cx="26670" cy="29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42995" y="1050290"/>
            <a:ext cx="300355" cy="32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734560" y="791845"/>
            <a:ext cx="81915" cy="45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554345" y="995680"/>
            <a:ext cx="435610" cy="24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52450" y="2933700"/>
            <a:ext cx="340995" cy="255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24480" y="3002280"/>
            <a:ext cx="135890" cy="29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91815" y="4653280"/>
            <a:ext cx="523240" cy="5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72770" y="4462780"/>
            <a:ext cx="614680" cy="27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814830" y="4908550"/>
            <a:ext cx="163195" cy="60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24" idx="0"/>
          </p:cNvCxnSpPr>
          <p:nvPr/>
        </p:nvCxnSpPr>
        <p:spPr>
          <a:xfrm>
            <a:off x="2893060" y="4926330"/>
            <a:ext cx="445471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005723" y="5657850"/>
            <a:ext cx="532130" cy="15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097288" y="5659755"/>
            <a:ext cx="53975" cy="36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455938" y="5664200"/>
            <a:ext cx="245110" cy="6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828558" y="5445760"/>
            <a:ext cx="381635" cy="3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104900" y="4912995"/>
            <a:ext cx="299720" cy="21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887970" y="2046605"/>
            <a:ext cx="327025" cy="49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597900" y="2087880"/>
            <a:ext cx="394970" cy="45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879590" y="2851785"/>
            <a:ext cx="339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570595" y="3152140"/>
            <a:ext cx="681990" cy="24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9046212" y="4631690"/>
            <a:ext cx="477518" cy="7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605645" y="4784725"/>
            <a:ext cx="559435" cy="678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417175" y="4839335"/>
            <a:ext cx="6985" cy="1129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875010" y="4839335"/>
            <a:ext cx="368300" cy="63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39" idx="0"/>
          </p:cNvCxnSpPr>
          <p:nvPr/>
        </p:nvCxnSpPr>
        <p:spPr>
          <a:xfrm>
            <a:off x="7115193" y="5483225"/>
            <a:ext cx="614363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713873" y="5657215"/>
            <a:ext cx="338455" cy="67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" name="Rectangle 101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543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2795" b="6160"/>
          <a:stretch/>
        </p:blipFill>
        <p:spPr bwMode="auto">
          <a:xfrm>
            <a:off x="416803" y="950081"/>
            <a:ext cx="11444127" cy="52133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225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Britannic Bold</vt:lpstr>
      <vt:lpstr>Calibri</vt:lpstr>
      <vt:lpstr>Calibri Light</vt:lpstr>
      <vt:lpstr>Times New Roman</vt:lpstr>
      <vt:lpstr>Office Theme</vt:lpstr>
      <vt:lpstr>Cursor</vt:lpstr>
      <vt:lpstr>Tampilan awal</vt:lpstr>
      <vt:lpstr>Beranda </vt:lpstr>
      <vt:lpstr>Pencarian </vt:lpstr>
      <vt:lpstr>PowerPoint Presentation</vt:lpstr>
      <vt:lpstr>Lapangan futsal</vt:lpstr>
      <vt:lpstr>Pembayaran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Cursor</dc:title>
  <dc:creator>vega revaldy</dc:creator>
  <cp:lastModifiedBy>vega revaldy</cp:lastModifiedBy>
  <cp:revision>10</cp:revision>
  <dcterms:created xsi:type="dcterms:W3CDTF">2017-03-10T22:52:49Z</dcterms:created>
  <dcterms:modified xsi:type="dcterms:W3CDTF">2017-03-11T05:57:58Z</dcterms:modified>
</cp:coreProperties>
</file>