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31119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9403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25441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9644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5984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26381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594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7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611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159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498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2977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14137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32076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658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170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681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857B51-D4C0-4EEE-9ED8-D2F74C6536CF}" type="datetimeFigureOut">
              <a:rPr lang="id-ID" smtClean="0"/>
              <a:t>04/03/2017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CF3CE8-3D42-47E2-8B92-3FEBC13A384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2293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44319"/>
          </a:xfrm>
        </p:spPr>
        <p:txBody>
          <a:bodyPr>
            <a:normAutofit/>
          </a:bodyPr>
          <a:lstStyle/>
          <a:p>
            <a:r>
              <a:rPr lang="id-ID" sz="5400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Britannic Bold" panose="020B0903060703020204" pitchFamily="34" charset="0"/>
              </a:rPr>
              <a:t>Cursor</a:t>
            </a:r>
            <a:endParaRPr lang="id-ID" sz="5400" b="1" i="1" dirty="0">
              <a:solidFill>
                <a:schemeClr val="accent2">
                  <a:lumMod val="60000"/>
                  <a:lumOff val="4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81083" y="3992450"/>
            <a:ext cx="7199290" cy="1695717"/>
          </a:xfrm>
        </p:spPr>
        <p:txBody>
          <a:bodyPr>
            <a:normAutofit lnSpcReduction="10000"/>
          </a:bodyPr>
          <a:lstStyle/>
          <a:p>
            <a:r>
              <a:rPr lang="id-ID" sz="3200" dirty="0" smtClean="0">
                <a:latin typeface="Arial Rounded MT Bold" panose="020F0704030504030204" pitchFamily="34" charset="0"/>
              </a:rPr>
              <a:t>Membuat Aplikasi</a:t>
            </a:r>
          </a:p>
          <a:p>
            <a:r>
              <a:rPr lang="id-ID" sz="3200" dirty="0" smtClean="0">
                <a:latin typeface="Arial Rounded MT Bold" panose="020F0704030504030204" pitchFamily="34" charset="0"/>
              </a:rPr>
              <a:t>Futsal corner</a:t>
            </a:r>
          </a:p>
          <a:p>
            <a:r>
              <a:rPr lang="id-ID" sz="3200" dirty="0" smtClean="0">
                <a:latin typeface="Arial Rounded MT Bold" panose="020F0704030504030204" pitchFamily="34" charset="0"/>
              </a:rPr>
              <a:t>(Pemesanan Lapangan Futsal)</a:t>
            </a:r>
            <a:endParaRPr lang="id-ID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57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M</a:t>
            </a:r>
            <a:r>
              <a:rPr lang="fi-FI" dirty="0" smtClean="0">
                <a:latin typeface="Arial Rounded MT Bold" panose="020F0704030504030204" pitchFamily="34" charset="0"/>
              </a:rPr>
              <a:t>asala</a:t>
            </a:r>
            <a:r>
              <a:rPr lang="id-ID" dirty="0" smtClean="0">
                <a:latin typeface="Arial Rounded MT Bold" panose="020F0704030504030204" pitchFamily="34" charset="0"/>
              </a:rPr>
              <a:t>h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746" y="1468192"/>
            <a:ext cx="8290774" cy="2871989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Lucida Bright" panose="02040602050505020304" pitchFamily="18" charset="0"/>
              </a:rPr>
              <a:t>Kendala ketersediaan lapangan futsal</a:t>
            </a:r>
          </a:p>
          <a:p>
            <a:r>
              <a:rPr lang="id-ID" sz="2000" dirty="0" smtClean="0">
                <a:latin typeface="Lucida Bright" panose="02040602050505020304" pitchFamily="18" charset="0"/>
              </a:rPr>
              <a:t>Efisiensi waktu</a:t>
            </a:r>
          </a:p>
          <a:p>
            <a:r>
              <a:rPr lang="id-ID" sz="2000" dirty="0" smtClean="0">
                <a:latin typeface="Lucida Bright" panose="02040602050505020304" pitchFamily="18" charset="0"/>
              </a:rPr>
              <a:t>Faktor cuaca yang tidak mendukung</a:t>
            </a:r>
          </a:p>
        </p:txBody>
      </p:sp>
    </p:spTree>
    <p:extLst>
      <p:ext uri="{BB962C8B-B14F-4D97-AF65-F5344CB8AC3E}">
        <p14:creationId xmlns:p14="http://schemas.microsoft.com/office/powerpoint/2010/main" val="40866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Solusi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1108" y="1725768"/>
            <a:ext cx="8136228" cy="2060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Lucida Bright" panose="02040602050505020304" pitchFamily="18" charset="0"/>
              </a:rPr>
              <a:t>Membuat suatu produk berbasis android yang berisikan tentang aplikasi pemesanan lapangan futsal.</a:t>
            </a:r>
            <a:endParaRPr lang="id-ID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5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Alasan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654" y="1691308"/>
            <a:ext cx="8046075" cy="2210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000" dirty="0" smtClean="0">
                <a:latin typeface="Lucida Bright" panose="02040602050505020304" pitchFamily="18" charset="0"/>
              </a:rPr>
              <a:t>Aplikasi ini dibuat untuk mempermudah user/pengguna menentukan lokasi lapangan futsal yang tersedia secara cepat dan efisien.</a:t>
            </a:r>
            <a:endParaRPr lang="id-ID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34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Rancangan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081" y="1511002"/>
            <a:ext cx="7943042" cy="3649133"/>
          </a:xfrm>
        </p:spPr>
        <p:txBody>
          <a:bodyPr>
            <a:normAutofit/>
          </a:bodyPr>
          <a:lstStyle/>
          <a:p>
            <a:r>
              <a:rPr lang="id-ID" sz="2000" dirty="0" smtClean="0">
                <a:latin typeface="Lucida Bright" panose="02040602050505020304" pitchFamily="18" charset="0"/>
              </a:rPr>
              <a:t>Untuk menggunakan aplikasi, kami menerapkan sistem member</a:t>
            </a:r>
          </a:p>
          <a:p>
            <a:r>
              <a:rPr lang="id-ID" sz="2000" dirty="0" smtClean="0">
                <a:latin typeface="Lucida Bright" panose="02040602050505020304" pitchFamily="18" charset="0"/>
              </a:rPr>
              <a:t>S</a:t>
            </a:r>
            <a:r>
              <a:rPr lang="nn-NO" sz="2000" dirty="0" smtClean="0">
                <a:latin typeface="Lucida Bright" panose="02040602050505020304" pitchFamily="18" charset="0"/>
              </a:rPr>
              <a:t>istem pembayaran </a:t>
            </a:r>
            <a:r>
              <a:rPr lang="id-ID" sz="2000" dirty="0" smtClean="0">
                <a:latin typeface="Lucida Bright" panose="02040602050505020304" pitchFamily="18" charset="0"/>
              </a:rPr>
              <a:t>dp </a:t>
            </a:r>
            <a:r>
              <a:rPr lang="nn-NO" sz="2000" dirty="0" smtClean="0">
                <a:latin typeface="Lucida Bright" panose="02040602050505020304" pitchFamily="18" charset="0"/>
              </a:rPr>
              <a:t>online, </a:t>
            </a:r>
            <a:r>
              <a:rPr lang="id-ID" sz="2000" dirty="0" smtClean="0">
                <a:latin typeface="Lucida Bright" panose="02040602050505020304" pitchFamily="18" charset="0"/>
              </a:rPr>
              <a:t>pelunasan</a:t>
            </a:r>
            <a:r>
              <a:rPr lang="nn-NO" sz="2000" dirty="0" smtClean="0">
                <a:latin typeface="Lucida Bright" panose="02040602050505020304" pitchFamily="18" charset="0"/>
              </a:rPr>
              <a:t> s</a:t>
            </a:r>
            <a:r>
              <a:rPr lang="id-ID" sz="2000" dirty="0" smtClean="0">
                <a:latin typeface="Lucida Bright" panose="02040602050505020304" pitchFamily="18" charset="0"/>
              </a:rPr>
              <a:t>aat berada di lokasi</a:t>
            </a:r>
          </a:p>
          <a:p>
            <a:r>
              <a:rPr lang="id-ID" sz="2000" dirty="0" smtClean="0">
                <a:latin typeface="Lucida Bright" panose="02040602050505020304" pitchFamily="18" charset="0"/>
              </a:rPr>
              <a:t>Aplikasi berisikan tentang ketersediaan lapangan futsal yang telah menjalin kerjasama dengan pengembang aplikasi.</a:t>
            </a:r>
            <a:endParaRPr lang="id-ID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68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8803" y="248992"/>
            <a:ext cx="6040191" cy="716921"/>
          </a:xfrm>
        </p:spPr>
        <p:txBody>
          <a:bodyPr>
            <a:normAutofit/>
          </a:bodyPr>
          <a:lstStyle/>
          <a:p>
            <a:pPr algn="ctr"/>
            <a:r>
              <a:rPr lang="id-ID" sz="2800" dirty="0" smtClean="0">
                <a:latin typeface="Arial Rounded MT Bold" panose="020F0704030504030204" pitchFamily="34" charset="0"/>
              </a:rPr>
              <a:t>Desain </a:t>
            </a:r>
            <a:r>
              <a:rPr lang="id-ID" sz="2800" dirty="0" smtClean="0">
                <a:latin typeface="Arial Rounded MT Bold" panose="020F0704030504030204" pitchFamily="34" charset="0"/>
              </a:rPr>
              <a:t>UI (User Interface)</a:t>
            </a:r>
            <a:endParaRPr lang="id-ID" sz="28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82" y="965913"/>
            <a:ext cx="2888019" cy="5576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201" y="965913"/>
            <a:ext cx="3065172" cy="55765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373" y="965913"/>
            <a:ext cx="3141417" cy="557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7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31" y="746973"/>
            <a:ext cx="3056588" cy="5512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20" y="746973"/>
            <a:ext cx="3073756" cy="5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Timeline</a:t>
            </a:r>
            <a:endParaRPr lang="id-ID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1413" y="1337733"/>
            <a:ext cx="7827134" cy="364913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id-ID" sz="2000" b="1" dirty="0" smtClean="0">
                <a:latin typeface="Lucida Bright" panose="02040602050505020304" pitchFamily="18" charset="0"/>
              </a:rPr>
              <a:t>proses </a:t>
            </a:r>
            <a:r>
              <a:rPr lang="id-ID" sz="2000" b="1" dirty="0">
                <a:latin typeface="Lucida Bright" panose="02040602050505020304" pitchFamily="18" charset="0"/>
              </a:rPr>
              <a:t>pencarian ide </a:t>
            </a:r>
            <a:r>
              <a:rPr lang="id-ID" sz="2000" b="1" dirty="0" smtClean="0">
                <a:latin typeface="Lucida Bright" panose="02040602050505020304" pitchFamily="18" charset="0"/>
              </a:rPr>
              <a:t>aplikasi</a:t>
            </a:r>
          </a:p>
          <a:p>
            <a:pPr marL="342900" indent="-342900">
              <a:buAutoNum type="arabicPeriod"/>
            </a:pPr>
            <a:r>
              <a:rPr lang="id-ID" sz="2000" b="1" dirty="0">
                <a:latin typeface="Lucida Bright" panose="02040602050505020304" pitchFamily="18" charset="0"/>
              </a:rPr>
              <a:t>proses pembuatan desain aplikasi </a:t>
            </a:r>
            <a:r>
              <a:rPr lang="id-ID" sz="2000" b="1" dirty="0" smtClean="0">
                <a:latin typeface="Lucida Bright" panose="02040602050505020304" pitchFamily="18" charset="0"/>
              </a:rPr>
              <a:t>UI</a:t>
            </a:r>
          </a:p>
          <a:p>
            <a:pPr marL="342900" indent="-342900">
              <a:buAutoNum type="arabicPeriod"/>
            </a:pPr>
            <a:r>
              <a:rPr lang="id-ID" sz="2000" b="1" dirty="0">
                <a:latin typeface="Lucida Bright" panose="02040602050505020304" pitchFamily="18" charset="0"/>
              </a:rPr>
              <a:t>proses pengembangan </a:t>
            </a:r>
            <a:r>
              <a:rPr lang="id-ID" sz="2000" b="1" dirty="0" smtClean="0">
                <a:latin typeface="Lucida Bright" panose="02040602050505020304" pitchFamily="18" charset="0"/>
              </a:rPr>
              <a:t>aplikasi</a:t>
            </a:r>
          </a:p>
          <a:p>
            <a:pPr marL="342900" indent="-342900">
              <a:buAutoNum type="arabicPeriod"/>
            </a:pPr>
            <a:r>
              <a:rPr lang="id-ID" sz="2000" b="1" dirty="0">
                <a:latin typeface="Lucida Bright" panose="02040602050505020304" pitchFamily="18" charset="0"/>
              </a:rPr>
              <a:t>proses peningkatan kualitas </a:t>
            </a:r>
            <a:r>
              <a:rPr lang="id-ID" sz="2000" b="1" dirty="0" smtClean="0">
                <a:latin typeface="Lucida Bright" panose="02040602050505020304" pitchFamily="18" charset="0"/>
              </a:rPr>
              <a:t>aplikasi (</a:t>
            </a:r>
            <a:r>
              <a:rPr lang="id-ID" sz="2000" b="1" i="1" dirty="0" smtClean="0">
                <a:latin typeface="Lucida Bright" panose="02040602050505020304" pitchFamily="18" charset="0"/>
              </a:rPr>
              <a:t>debuging/stabilization)</a:t>
            </a:r>
            <a:endParaRPr lang="id-ID" sz="2000" dirty="0"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5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825" y="3308581"/>
            <a:ext cx="9735402" cy="1468800"/>
          </a:xfrm>
        </p:spPr>
        <p:txBody>
          <a:bodyPr/>
          <a:lstStyle/>
          <a:p>
            <a:r>
              <a:rPr lang="id-ID" dirty="0" smtClean="0">
                <a:latin typeface="Arial Rounded MT Bold" panose="020F0704030504030204" pitchFamily="34" charset="0"/>
              </a:rPr>
              <a:t>Terima kasih.... </a:t>
            </a:r>
            <a:endParaRPr lang="id-ID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5753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70</TotalTime>
  <Words>120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Rounded MT Bold</vt:lpstr>
      <vt:lpstr>Britannic Bold</vt:lpstr>
      <vt:lpstr>Calibri</vt:lpstr>
      <vt:lpstr>Calibri Light</vt:lpstr>
      <vt:lpstr>Lucida Bright</vt:lpstr>
      <vt:lpstr>Celestial</vt:lpstr>
      <vt:lpstr>Cursor</vt:lpstr>
      <vt:lpstr>Masalah</vt:lpstr>
      <vt:lpstr>Solusi</vt:lpstr>
      <vt:lpstr>Alasan</vt:lpstr>
      <vt:lpstr>Rancangan</vt:lpstr>
      <vt:lpstr>Desain UI (User Interface)</vt:lpstr>
      <vt:lpstr>PowerPoint Presentation</vt:lpstr>
      <vt:lpstr>Timeline</vt:lpstr>
      <vt:lpstr>Terima kasih....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</dc:title>
  <dc:creator>vega revaldy</dc:creator>
  <cp:lastModifiedBy>vega revaldy</cp:lastModifiedBy>
  <cp:revision>10</cp:revision>
  <dcterms:created xsi:type="dcterms:W3CDTF">2017-03-03T15:26:54Z</dcterms:created>
  <dcterms:modified xsi:type="dcterms:W3CDTF">2017-03-04T00:11:42Z</dcterms:modified>
</cp:coreProperties>
</file>