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08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B90BA-FE95-4F10-AD24-74EBB28604F0}" type="datetimeFigureOut">
              <a:rPr lang="de-DE" smtClean="0"/>
              <a:pPr/>
              <a:t>30.06.2022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E24B5-DB1F-483B-A58F-0F9BE7655B7E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0660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B90BA-FE95-4F10-AD24-74EBB28604F0}" type="datetimeFigureOut">
              <a:rPr lang="de-DE" smtClean="0"/>
              <a:pPr/>
              <a:t>30.06.2022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E24B5-DB1F-483B-A58F-0F9BE7655B7E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9187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B90BA-FE95-4F10-AD24-74EBB28604F0}" type="datetimeFigureOut">
              <a:rPr lang="de-DE" smtClean="0"/>
              <a:pPr/>
              <a:t>30.06.2022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E24B5-DB1F-483B-A58F-0F9BE7655B7E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4967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B90BA-FE95-4F10-AD24-74EBB28604F0}" type="datetimeFigureOut">
              <a:rPr lang="de-DE" smtClean="0"/>
              <a:pPr/>
              <a:t>30.06.2022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E24B5-DB1F-483B-A58F-0F9BE7655B7E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7352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B90BA-FE95-4F10-AD24-74EBB28604F0}" type="datetimeFigureOut">
              <a:rPr lang="de-DE" smtClean="0"/>
              <a:pPr/>
              <a:t>30.06.2022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E24B5-DB1F-483B-A58F-0F9BE7655B7E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141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B90BA-FE95-4F10-AD24-74EBB28604F0}" type="datetimeFigureOut">
              <a:rPr lang="de-DE" smtClean="0"/>
              <a:pPr/>
              <a:t>30.06.2022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E24B5-DB1F-483B-A58F-0F9BE7655B7E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0829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B90BA-FE95-4F10-AD24-74EBB28604F0}" type="datetimeFigureOut">
              <a:rPr lang="de-DE" smtClean="0"/>
              <a:pPr/>
              <a:t>30.06.2022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E24B5-DB1F-483B-A58F-0F9BE7655B7E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6614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B90BA-FE95-4F10-AD24-74EBB28604F0}" type="datetimeFigureOut">
              <a:rPr lang="de-DE" smtClean="0"/>
              <a:pPr/>
              <a:t>30.06.2022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E24B5-DB1F-483B-A58F-0F9BE7655B7E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0571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B90BA-FE95-4F10-AD24-74EBB28604F0}" type="datetimeFigureOut">
              <a:rPr lang="de-DE" smtClean="0"/>
              <a:pPr/>
              <a:t>30.06.2022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E24B5-DB1F-483B-A58F-0F9BE7655B7E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0089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B90BA-FE95-4F10-AD24-74EBB28604F0}" type="datetimeFigureOut">
              <a:rPr lang="de-DE" smtClean="0"/>
              <a:pPr/>
              <a:t>30.06.2022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E24B5-DB1F-483B-A58F-0F9BE7655B7E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9281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B90BA-FE95-4F10-AD24-74EBB28604F0}" type="datetimeFigureOut">
              <a:rPr lang="de-DE" smtClean="0"/>
              <a:pPr/>
              <a:t>30.06.2022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E24B5-DB1F-483B-A58F-0F9BE7655B7E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9223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3B90BA-FE95-4F10-AD24-74EBB28604F0}" type="datetimeFigureOut">
              <a:rPr lang="de-DE" smtClean="0"/>
              <a:pPr/>
              <a:t>30.06.2022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AE24B5-DB1F-483B-A58F-0F9BE7655B7E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8524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Test Case E13V01 – Tank </a:t>
            </a:r>
            <a:r>
              <a:rPr lang="de-DE" dirty="0" err="1"/>
              <a:t>with</a:t>
            </a:r>
            <a:r>
              <a:rPr lang="de-DE" dirty="0"/>
              <a:t> Plant </a:t>
            </a:r>
            <a:r>
              <a:rPr lang="de-DE" dirty="0" err="1"/>
              <a:t>Structure</a:t>
            </a:r>
            <a:r>
              <a:rPr lang="de-DE" dirty="0"/>
              <a:t> Information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 cstate="print"/>
          <a:srcRect l="22026" r="29863" b="43686"/>
          <a:stretch>
            <a:fillRect/>
          </a:stretch>
        </p:blipFill>
        <p:spPr>
          <a:xfrm>
            <a:off x="1278466" y="2459457"/>
            <a:ext cx="2142067" cy="2713677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4148666" y="2565401"/>
            <a:ext cx="730995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Tank </a:t>
            </a:r>
            <a:r>
              <a:rPr lang="de-DE" dirty="0" err="1"/>
              <a:t>with</a:t>
            </a:r>
            <a:r>
              <a:rPr lang="de-DE" dirty="0"/>
              <a:t> tag </a:t>
            </a:r>
            <a:r>
              <a:rPr lang="de-DE" dirty="0" err="1"/>
              <a:t>name</a:t>
            </a:r>
            <a:endParaRPr lang="de-DE" dirty="0"/>
          </a:p>
          <a:p>
            <a:r>
              <a:rPr lang="de-DE" dirty="0"/>
              <a:t>(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information</a:t>
            </a:r>
            <a:r>
              <a:rPr lang="de-DE" dirty="0"/>
              <a:t> </a:t>
            </a:r>
            <a:r>
              <a:rPr lang="de-DE" dirty="0" err="1"/>
              <a:t>about</a:t>
            </a:r>
            <a:r>
              <a:rPr lang="de-DE" dirty="0"/>
              <a:t> tag </a:t>
            </a:r>
            <a:r>
              <a:rPr lang="de-DE" dirty="0" err="1"/>
              <a:t>name</a:t>
            </a:r>
            <a:r>
              <a:rPr lang="de-DE" dirty="0"/>
              <a:t> </a:t>
            </a:r>
            <a:r>
              <a:rPr lang="de-DE" dirty="0" err="1"/>
              <a:t>parts</a:t>
            </a:r>
            <a:r>
              <a:rPr lang="de-DE" dirty="0"/>
              <a:t>: </a:t>
            </a:r>
            <a:r>
              <a:rPr lang="de-DE" dirty="0" err="1"/>
              <a:t>prefix</a:t>
            </a:r>
            <a:r>
              <a:rPr lang="de-DE" dirty="0"/>
              <a:t>, </a:t>
            </a:r>
            <a:r>
              <a:rPr lang="de-DE" dirty="0" err="1"/>
              <a:t>sequence</a:t>
            </a:r>
            <a:r>
              <a:rPr lang="de-DE" dirty="0"/>
              <a:t> </a:t>
            </a:r>
            <a:r>
              <a:rPr lang="de-DE" dirty="0" err="1"/>
              <a:t>number</a:t>
            </a:r>
            <a:r>
              <a:rPr lang="de-DE" dirty="0"/>
              <a:t>, </a:t>
            </a:r>
            <a:r>
              <a:rPr lang="de-DE" dirty="0" err="1"/>
              <a:t>suffix</a:t>
            </a:r>
            <a:r>
              <a:rPr lang="de-DE" dirty="0"/>
              <a:t>).</a:t>
            </a:r>
          </a:p>
          <a:p>
            <a:endParaRPr lang="de-DE" dirty="0"/>
          </a:p>
          <a:p>
            <a:r>
              <a:rPr lang="de-DE" dirty="0"/>
              <a:t>The tank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part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 </a:t>
            </a:r>
            <a:r>
              <a:rPr lang="de-DE" dirty="0" err="1"/>
              <a:t>PlantSection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PlantSectionName</a:t>
            </a:r>
            <a:r>
              <a:rPr lang="de-DE" dirty="0"/>
              <a:t> „</a:t>
            </a:r>
            <a:r>
              <a:rPr lang="de-DE" dirty="0" err="1"/>
              <a:t>Brewing</a:t>
            </a:r>
            <a:r>
              <a:rPr lang="de-DE" dirty="0"/>
              <a:t> </a:t>
            </a:r>
            <a:r>
              <a:rPr lang="de-DE" dirty="0" err="1"/>
              <a:t>Section</a:t>
            </a:r>
            <a:r>
              <a:rPr lang="de-DE" dirty="0"/>
              <a:t>“.</a:t>
            </a:r>
            <a:br>
              <a:rPr lang="de-DE" dirty="0"/>
            </a:br>
            <a:r>
              <a:rPr lang="de-DE" dirty="0"/>
              <a:t>The </a:t>
            </a:r>
            <a:r>
              <a:rPr lang="de-DE" dirty="0" err="1"/>
              <a:t>PlantSection</a:t>
            </a:r>
            <a:r>
              <a:rPr lang="de-DE" dirty="0"/>
              <a:t> s </a:t>
            </a:r>
            <a:r>
              <a:rPr lang="de-DE" dirty="0" err="1"/>
              <a:t>part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following</a:t>
            </a:r>
            <a:r>
              <a:rPr lang="de-DE" dirty="0"/>
              <a:t> </a:t>
            </a:r>
            <a:r>
              <a:rPr lang="de-DE" dirty="0" err="1"/>
              <a:t>hierarchy</a:t>
            </a:r>
            <a:r>
              <a:rPr lang="de-DE" dirty="0"/>
              <a:t>:</a:t>
            </a:r>
          </a:p>
          <a:p>
            <a:pPr>
              <a:buFont typeface="Arial" pitchFamily="34" charset="0"/>
              <a:buChar char="•"/>
            </a:pPr>
            <a:r>
              <a:rPr lang="de-DE" dirty="0"/>
              <a:t> Enterprise „DEXPI Beer Inc.“</a:t>
            </a:r>
          </a:p>
          <a:p>
            <a:pPr lvl="1">
              <a:buFont typeface="Arial" pitchFamily="34" charset="0"/>
              <a:buChar char="•"/>
            </a:pPr>
            <a:r>
              <a:rPr lang="de-DE" dirty="0"/>
              <a:t> Site „Cologne“</a:t>
            </a:r>
          </a:p>
          <a:p>
            <a:pPr lvl="2">
              <a:buFont typeface="Arial" pitchFamily="34" charset="0"/>
              <a:buChar char="•"/>
            </a:pPr>
            <a:r>
              <a:rPr lang="de-DE" dirty="0"/>
              <a:t> </a:t>
            </a:r>
            <a:r>
              <a:rPr lang="de-DE" dirty="0" err="1"/>
              <a:t>IndustrialComplex</a:t>
            </a:r>
            <a:r>
              <a:rPr lang="de-DE" dirty="0"/>
              <a:t> „Beer </a:t>
            </a:r>
            <a:r>
              <a:rPr lang="de-DE" dirty="0" err="1"/>
              <a:t>Complex</a:t>
            </a:r>
            <a:r>
              <a:rPr lang="de-DE" dirty="0"/>
              <a:t>“</a:t>
            </a:r>
          </a:p>
          <a:p>
            <a:pPr lvl="3">
              <a:buFont typeface="Arial" pitchFamily="34" charset="0"/>
              <a:buChar char="•"/>
            </a:pPr>
            <a:r>
              <a:rPr lang="de-DE" dirty="0"/>
              <a:t> </a:t>
            </a:r>
            <a:r>
              <a:rPr lang="de-DE" dirty="0" err="1"/>
              <a:t>ProcessPlant</a:t>
            </a:r>
            <a:r>
              <a:rPr lang="de-DE" dirty="0"/>
              <a:t> „Kölsch Plant“</a:t>
            </a:r>
          </a:p>
          <a:p>
            <a:pPr lvl="4">
              <a:buFont typeface="Arial" pitchFamily="34" charset="0"/>
              <a:buChar char="•"/>
            </a:pPr>
            <a:r>
              <a:rPr lang="de-DE" dirty="0"/>
              <a:t> </a:t>
            </a:r>
            <a:r>
              <a:rPr lang="de-DE" dirty="0" err="1"/>
              <a:t>PlantSection</a:t>
            </a:r>
            <a:r>
              <a:rPr lang="de-DE" dirty="0"/>
              <a:t> „</a:t>
            </a:r>
            <a:r>
              <a:rPr lang="de-DE" dirty="0" err="1"/>
              <a:t>Brewing</a:t>
            </a:r>
            <a:r>
              <a:rPr lang="de-DE" dirty="0"/>
              <a:t> </a:t>
            </a:r>
            <a:r>
              <a:rPr lang="de-DE" dirty="0" err="1"/>
              <a:t>Section</a:t>
            </a:r>
            <a:r>
              <a:rPr lang="de-DE" dirty="0"/>
              <a:t>“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1947330" y="3437467"/>
            <a:ext cx="93980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dirty="0">
                <a:latin typeface="Arial" pitchFamily="34" charset="0"/>
                <a:cs typeface="Arial" pitchFamily="34" charset="0"/>
              </a:rPr>
              <a:t>T1301</a:t>
            </a:r>
          </a:p>
        </p:txBody>
      </p:sp>
    </p:spTree>
    <p:extLst>
      <p:ext uri="{BB962C8B-B14F-4D97-AF65-F5344CB8AC3E}">
        <p14:creationId xmlns:p14="http://schemas.microsoft.com/office/powerpoint/2010/main" val="39184261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</Words>
  <Application>Microsoft Office PowerPoint</Application>
  <PresentationFormat>Breitbild</PresentationFormat>
  <Paragraphs>11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Test Case E13V01 – Tank with Plant Structure Information</vt:lpstr>
    </vt:vector>
  </TitlesOfParts>
  <Company>Evonik Industries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Case E01 – Tank T100</dc:title>
  <dc:creator>Wiedau, Michael</dc:creator>
  <cp:lastModifiedBy>Manfred Theißen</cp:lastModifiedBy>
  <cp:revision>6</cp:revision>
  <dcterms:created xsi:type="dcterms:W3CDTF">2017-03-15T10:11:51Z</dcterms:created>
  <dcterms:modified xsi:type="dcterms:W3CDTF">2022-06-30T11:14:34Z</dcterms:modified>
</cp:coreProperties>
</file>