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826EC-A5FE-4A5F-82BE-526F95AD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447675"/>
            <a:ext cx="54006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10</cp:revision>
  <dcterms:created xsi:type="dcterms:W3CDTF">2017-03-14T14:34:56Z</dcterms:created>
  <dcterms:modified xsi:type="dcterms:W3CDTF">2018-09-20T07:14:51Z</dcterms:modified>
</cp:coreProperties>
</file>