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8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6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6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77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1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0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4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3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57ED4-2148-4BB6-BAB9-1FFC63FD67E9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F4A6B-0183-42C2-A156-9A0472E7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800100"/>
            <a:ext cx="7896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 Paul</cp:lastModifiedBy>
  <cp:revision>10</cp:revision>
  <dcterms:created xsi:type="dcterms:W3CDTF">2017-03-14T14:34:56Z</dcterms:created>
  <dcterms:modified xsi:type="dcterms:W3CDTF">2018-09-20T07:08:48Z</dcterms:modified>
</cp:coreProperties>
</file>