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E62694-F3CA-F449-90F8-215BB2ADE8E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7658585-E77C-6A42-8E18-64939F3A38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3090224"/>
            <a:ext cx="6498158" cy="9522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National Pediatric Pneumonia Healthcare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171" y="4907678"/>
            <a:ext cx="6498159" cy="91664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Vega </a:t>
            </a:r>
            <a:r>
              <a:rPr lang="en-US" dirty="0" err="1" smtClean="0"/>
              <a:t>Shetty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 descr="phc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64734"/>
            <a:ext cx="3429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0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4" name="Content Placeholder 3" descr="Screen Shot 2015-12-10 at 6.21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4" b="6794"/>
          <a:stretch>
            <a:fillRect/>
          </a:stretch>
        </p:blipFill>
        <p:spPr>
          <a:xfrm>
            <a:off x="549275" y="1600200"/>
            <a:ext cx="8042276" cy="5013673"/>
          </a:xfrm>
        </p:spPr>
      </p:pic>
    </p:spTree>
    <p:extLst>
      <p:ext uri="{BB962C8B-B14F-4D97-AF65-F5344CB8AC3E}">
        <p14:creationId xmlns:p14="http://schemas.microsoft.com/office/powerpoint/2010/main" val="388921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mail API-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-Mayor can mail the health organization chief</a:t>
            </a:r>
          </a:p>
          <a:p>
            <a:r>
              <a:rPr lang="en-US" dirty="0" err="1" smtClean="0"/>
              <a:t>JFreeChart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-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Provides locality wise statistics for pneumonia</a:t>
            </a:r>
          </a:p>
          <a:p>
            <a:pPr marL="0" indent="0">
              <a:buNone/>
            </a:pPr>
            <a:r>
              <a:rPr lang="en-US" dirty="0" smtClean="0"/>
              <a:t> - Provides charts of vital signs of a patient</a:t>
            </a:r>
          </a:p>
          <a:p>
            <a:r>
              <a:rPr lang="en-US" dirty="0" smtClean="0"/>
              <a:t>Db4o </a:t>
            </a:r>
            <a:r>
              <a:rPr lang="en-US" dirty="0" err="1" smtClean="0"/>
              <a:t>Util</a:t>
            </a:r>
            <a:r>
              <a:rPr lang="en-US" dirty="0" smtClean="0"/>
              <a:t> API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0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692" y="2753409"/>
            <a:ext cx="8042276" cy="1336956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9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According to WHO statistics, pneumonia remains the single biggest killer of children under 5 globally, claiming the lives of more than 1 million girls and boys every year. However, the disease is treatable and preventable. Accurate and early detection of the disease is key</a:t>
            </a:r>
            <a:r>
              <a:rPr lang="en-US" sz="2000" dirty="0" smtClean="0"/>
              <a:t>.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ommunity </a:t>
            </a:r>
            <a:r>
              <a:rPr lang="en-IN" sz="2000" dirty="0"/>
              <a:t>health workers who have limited medical training and must accurately determine respiratory rates in children as part of diagnosing pneumonia. </a:t>
            </a:r>
            <a:endParaRPr lang="en-IN" sz="2000" dirty="0" smtClean="0"/>
          </a:p>
          <a:p>
            <a:r>
              <a:rPr lang="en-IN" sz="2000" dirty="0" smtClean="0"/>
              <a:t>Hence a sophisticated device to track vitals is necessary!</a:t>
            </a:r>
            <a:endParaRPr lang="en-IN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514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Sensor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  <a:p>
            <a:r>
              <a:rPr lang="en-IN" sz="1400" dirty="0" smtClean="0"/>
              <a:t>An </a:t>
            </a:r>
            <a:r>
              <a:rPr lang="en-IN" sz="1400" dirty="0"/>
              <a:t>Infant Respiratory Rate Sensor device has been developed by Inspire Living organization through their efforts in smart object sensing and pattern recognition</a:t>
            </a:r>
            <a:r>
              <a:rPr lang="en-IN" sz="1400" dirty="0" smtClean="0"/>
              <a:t>.</a:t>
            </a:r>
          </a:p>
          <a:p>
            <a:r>
              <a:rPr lang="en-IN" sz="1400" dirty="0" smtClean="0"/>
              <a:t>This </a:t>
            </a:r>
            <a:r>
              <a:rPr lang="en-IN" sz="1400" dirty="0"/>
              <a:t>device is specifically designed for use by </a:t>
            </a:r>
            <a:r>
              <a:rPr lang="en-IN" sz="1400" dirty="0" smtClean="0"/>
              <a:t>community </a:t>
            </a:r>
            <a:r>
              <a:rPr lang="en-IN" sz="1400" dirty="0"/>
              <a:t>health workers who have limited medical training </a:t>
            </a:r>
            <a:endParaRPr lang="en-IN" sz="1400" dirty="0" smtClean="0"/>
          </a:p>
          <a:p>
            <a:r>
              <a:rPr lang="en-IN" sz="1400" dirty="0" smtClean="0"/>
              <a:t>Using the vitals recorded by this device, we can get the health information from remote areas.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17" y="1727201"/>
            <a:ext cx="3979334" cy="18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8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National Pediatric </a:t>
            </a:r>
            <a:r>
              <a:rPr lang="en-US" dirty="0"/>
              <a:t>Pneumonia </a:t>
            </a:r>
            <a:r>
              <a:rPr lang="en-US" dirty="0" smtClean="0"/>
              <a:t>Healthcare application will </a:t>
            </a:r>
            <a:r>
              <a:rPr lang="en-US" dirty="0"/>
              <a:t>use the Infant Respiratory Rate Sensor device to get information regarding the vital signs of a child in any remote area.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the analysis of the vital signs obtained, the application will detect if the signs are abnormal and the child requires treatment for pneumonia. </a:t>
            </a:r>
            <a:endParaRPr lang="en-US" dirty="0" smtClean="0"/>
          </a:p>
          <a:p>
            <a:r>
              <a:rPr lang="en-IN" dirty="0"/>
              <a:t>This application will help provide pediatric healthcare  in remote areas and reduce mortality rate. It will also give healthcare statistics of a particular community and help the government concentrate on eradicating pneumonia in those areas.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4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Content Placeholder 3" descr="Screen Shot 2015-12-10 at 10.06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37" r="-21637"/>
          <a:stretch>
            <a:fillRect/>
          </a:stretch>
        </p:blipFill>
        <p:spPr>
          <a:xfrm>
            <a:off x="-1859645" y="236160"/>
            <a:ext cx="12833061" cy="6520126"/>
          </a:xfrm>
        </p:spPr>
      </p:pic>
    </p:spTree>
    <p:extLst>
      <p:ext uri="{BB962C8B-B14F-4D97-AF65-F5344CB8AC3E}">
        <p14:creationId xmlns:p14="http://schemas.microsoft.com/office/powerpoint/2010/main" val="129793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System Administrator</a:t>
            </a:r>
          </a:p>
          <a:p>
            <a:r>
              <a:rPr lang="en-US" dirty="0" smtClean="0"/>
              <a:t>Locality Admin</a:t>
            </a:r>
          </a:p>
          <a:p>
            <a:r>
              <a:rPr lang="en-US" dirty="0" smtClean="0"/>
              <a:t>Health Care Organization Admin</a:t>
            </a:r>
          </a:p>
          <a:p>
            <a:r>
              <a:rPr lang="en-US" dirty="0" smtClean="0"/>
              <a:t>Caregiver</a:t>
            </a:r>
          </a:p>
          <a:p>
            <a:r>
              <a:rPr lang="en-US" dirty="0" smtClean="0"/>
              <a:t>Hospital</a:t>
            </a:r>
          </a:p>
          <a:p>
            <a:r>
              <a:rPr lang="en-US" dirty="0" smtClean="0"/>
              <a:t>Doctor </a:t>
            </a:r>
          </a:p>
          <a:p>
            <a:r>
              <a:rPr lang="en-US" dirty="0" smtClean="0"/>
              <a:t>Nurse </a:t>
            </a:r>
          </a:p>
          <a:p>
            <a:r>
              <a:rPr lang="en-US" dirty="0" smtClean="0"/>
              <a:t>Mayor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5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Screen Shot 2015-12-10 at 8.41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5" b="4345"/>
          <a:stretch>
            <a:fillRect/>
          </a:stretch>
        </p:blipFill>
        <p:spPr>
          <a:xfrm>
            <a:off x="299510" y="1600200"/>
            <a:ext cx="8757632" cy="5013673"/>
          </a:xfrm>
        </p:spPr>
      </p:pic>
    </p:spTree>
    <p:extLst>
      <p:ext uri="{BB962C8B-B14F-4D97-AF65-F5344CB8AC3E}">
        <p14:creationId xmlns:p14="http://schemas.microsoft.com/office/powerpoint/2010/main" val="198893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Screen Shot 2015-12-10 at 8.43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r="5892"/>
          <a:stretch>
            <a:fillRect/>
          </a:stretch>
        </p:blipFill>
        <p:spPr>
          <a:xfrm>
            <a:off x="549275" y="1600201"/>
            <a:ext cx="8042276" cy="4977728"/>
          </a:xfrm>
        </p:spPr>
      </p:pic>
    </p:spTree>
    <p:extLst>
      <p:ext uri="{BB962C8B-B14F-4D97-AF65-F5344CB8AC3E}">
        <p14:creationId xmlns:p14="http://schemas.microsoft.com/office/powerpoint/2010/main" val="134061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Features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IoT</a:t>
            </a:r>
            <a:r>
              <a:rPr lang="en-US" dirty="0" smtClean="0"/>
              <a:t> and a sensor device to effectively store vitals for kids suffering from pneumonia.</a:t>
            </a:r>
          </a:p>
          <a:p>
            <a:r>
              <a:rPr lang="en-US" dirty="0" smtClean="0"/>
              <a:t>Ensures end-to-end management for a pediatric patient and provides doctors with visual charts to monitor vital signs history</a:t>
            </a:r>
          </a:p>
          <a:p>
            <a:r>
              <a:rPr lang="en-US" dirty="0" smtClean="0"/>
              <a:t>Allows the mayor of a locality to ensure that vaccines are administered and email the healthcare organization chief if needed.</a:t>
            </a:r>
          </a:p>
          <a:p>
            <a:r>
              <a:rPr lang="en-US" dirty="0" smtClean="0"/>
              <a:t>User communication between organizations at every level</a:t>
            </a:r>
          </a:p>
          <a:p>
            <a:r>
              <a:rPr lang="en-US" dirty="0" smtClean="0"/>
              <a:t>View statistics for types of different localities.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9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134</TotalTime>
  <Words>388</Words>
  <Application>Microsoft Macintosh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National Pediatric Pneumonia Healthcare</vt:lpstr>
      <vt:lpstr>Problem Statement</vt:lpstr>
      <vt:lpstr>The Sensor device</vt:lpstr>
      <vt:lpstr>Proposed Solution</vt:lpstr>
      <vt:lpstr>Object Model</vt:lpstr>
      <vt:lpstr>Roles</vt:lpstr>
      <vt:lpstr>Use case</vt:lpstr>
      <vt:lpstr>Use Case</vt:lpstr>
      <vt:lpstr> Features of application</vt:lpstr>
      <vt:lpstr>Analytics</vt:lpstr>
      <vt:lpstr>API’s Included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Pediatric Pneumonia Healthcare</dc:title>
  <dc:creator>vega</dc:creator>
  <cp:lastModifiedBy>vega</cp:lastModifiedBy>
  <cp:revision>6</cp:revision>
  <dcterms:created xsi:type="dcterms:W3CDTF">2015-12-11T00:59:30Z</dcterms:created>
  <dcterms:modified xsi:type="dcterms:W3CDTF">2015-12-11T03:13:57Z</dcterms:modified>
</cp:coreProperties>
</file>