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D4378C-3BE4-3F49-8DC1-3CAC5C00B810}" type="datetimeFigureOut">
              <a:rPr lang="en-US" smtClean="0"/>
              <a:t>17/12/16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E5A74-A5F8-4F4D-A8CB-2725D83749F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NEU Starter APP</a:t>
            </a:r>
          </a:p>
          <a:p>
            <a:endParaRPr lang="en-US" sz="2400" dirty="0"/>
          </a:p>
          <a:p>
            <a:r>
              <a:rPr lang="en-US" sz="2400" dirty="0" smtClean="0"/>
              <a:t>                          - </a:t>
            </a:r>
            <a:r>
              <a:rPr lang="en-US" dirty="0" smtClean="0"/>
              <a:t>Vega </a:t>
            </a:r>
            <a:r>
              <a:rPr lang="en-US" dirty="0" err="1" smtClean="0"/>
              <a:t>Shetty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Smartphone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International students offer need information regarding university such as courses offers, cost of living, off-campus housing,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also need information regarding the locations at the University and it’s contact information.</a:t>
            </a:r>
          </a:p>
          <a:p>
            <a:endParaRPr lang="en-US" dirty="0" smtClean="0"/>
          </a:p>
          <a:p>
            <a:r>
              <a:rPr lang="en-US" dirty="0" smtClean="0"/>
              <a:t>Using this application, users can get all this information at their finger tips!</a:t>
            </a:r>
          </a:p>
        </p:txBody>
      </p:sp>
    </p:spTree>
    <p:extLst>
      <p:ext uri="{BB962C8B-B14F-4D97-AF65-F5344CB8AC3E}">
        <p14:creationId xmlns:p14="http://schemas.microsoft.com/office/powerpoint/2010/main" val="38960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 my application, students can get the following solutions</a:t>
            </a:r>
            <a:r>
              <a:rPr lang="en-US" dirty="0" smtClean="0"/>
              <a:t>:</a:t>
            </a:r>
          </a:p>
          <a:p>
            <a:endParaRPr lang="en-IN" dirty="0"/>
          </a:p>
          <a:p>
            <a:pPr lvl="0"/>
            <a:r>
              <a:rPr lang="en-US" dirty="0"/>
              <a:t>Get course reviews from </a:t>
            </a:r>
            <a:r>
              <a:rPr lang="en-US" dirty="0" smtClean="0"/>
              <a:t>peers</a:t>
            </a:r>
          </a:p>
          <a:p>
            <a:pPr lvl="0"/>
            <a:r>
              <a:rPr lang="en-US" dirty="0" smtClean="0"/>
              <a:t>Student </a:t>
            </a:r>
            <a:r>
              <a:rPr lang="en-US" dirty="0"/>
              <a:t>forum to discuss topics posted by </a:t>
            </a:r>
            <a:r>
              <a:rPr lang="en-US" dirty="0" smtClean="0"/>
              <a:t>users.</a:t>
            </a:r>
            <a:endParaRPr lang="en-IN" dirty="0"/>
          </a:p>
          <a:p>
            <a:pPr lvl="0"/>
            <a:r>
              <a:rPr lang="en-US" dirty="0" smtClean="0"/>
              <a:t>View </a:t>
            </a:r>
            <a:r>
              <a:rPr lang="en-US" dirty="0"/>
              <a:t>pinned locations of the main locations at NEU through a Map view.</a:t>
            </a:r>
            <a:endParaRPr lang="en-IN" dirty="0"/>
          </a:p>
          <a:p>
            <a:r>
              <a:rPr lang="en-US" dirty="0" smtClean="0"/>
              <a:t>View </a:t>
            </a:r>
            <a:r>
              <a:rPr lang="en-US" dirty="0"/>
              <a:t>tried and tested apartments near NEU.</a:t>
            </a:r>
            <a:endParaRPr lang="en-IN" dirty="0"/>
          </a:p>
          <a:p>
            <a:pPr lvl="0"/>
            <a:r>
              <a:rPr lang="en-US" dirty="0" smtClean="0"/>
              <a:t>Users </a:t>
            </a:r>
            <a:r>
              <a:rPr lang="en-US" dirty="0"/>
              <a:t>can get relevant information for the University and see photos in the gallery.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Frameworks used:</a:t>
            </a:r>
            <a:endParaRPr lang="en-IN" dirty="0"/>
          </a:p>
          <a:p>
            <a:endParaRPr lang="en-IN" dirty="0"/>
          </a:p>
          <a:p>
            <a:pPr lvl="0"/>
            <a:r>
              <a:rPr lang="en-US" dirty="0"/>
              <a:t>Back4app/ Parse - </a:t>
            </a:r>
            <a:r>
              <a:rPr lang="en-IN" dirty="0"/>
              <a:t>Back4App is a backend as a service platform to help developers create apps up to 4x faster. They use Parse Server framework as a core product and are the main alternative for Parse </a:t>
            </a:r>
            <a:r>
              <a:rPr lang="en-IN" dirty="0" smtClean="0"/>
              <a:t>migration</a:t>
            </a:r>
          </a:p>
          <a:p>
            <a:pPr lvl="0"/>
            <a:r>
              <a:rPr lang="en-US" dirty="0" err="1" smtClean="0"/>
              <a:t>Mapkit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IN" dirty="0" smtClean="0"/>
              <a:t>Used </a:t>
            </a:r>
            <a:r>
              <a:rPr lang="en-IN" dirty="0"/>
              <a:t>in my application to show map view of the campuus with pinned locations.</a:t>
            </a:r>
          </a:p>
          <a:p>
            <a:pPr lvl="0"/>
            <a:r>
              <a:rPr lang="en-US" dirty="0" err="1"/>
              <a:t>UIKit</a:t>
            </a:r>
            <a:r>
              <a:rPr lang="en-US" dirty="0"/>
              <a:t> – Used various features of </a:t>
            </a:r>
            <a:r>
              <a:rPr lang="en-US" dirty="0" err="1"/>
              <a:t>UIKit</a:t>
            </a:r>
            <a:r>
              <a:rPr lang="en-US" dirty="0"/>
              <a:t> like </a:t>
            </a:r>
            <a:r>
              <a:rPr lang="en-US" dirty="0" err="1"/>
              <a:t>UICollectionViewController</a:t>
            </a:r>
            <a:r>
              <a:rPr lang="en-US" dirty="0"/>
              <a:t>, </a:t>
            </a:r>
            <a:r>
              <a:rPr lang="en-US" dirty="0" err="1"/>
              <a:t>UIPageViewController</a:t>
            </a:r>
            <a:r>
              <a:rPr lang="en-US" dirty="0"/>
              <a:t>, </a:t>
            </a:r>
            <a:r>
              <a:rPr lang="en-US" dirty="0" err="1"/>
              <a:t>UISearchController</a:t>
            </a:r>
            <a:r>
              <a:rPr lang="en-US" dirty="0"/>
              <a:t>, </a:t>
            </a:r>
            <a:r>
              <a:rPr lang="en-US" dirty="0" err="1"/>
              <a:t>UIWebview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to enhance look and feel of the application.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Enable user interaction through chat.</a:t>
            </a:r>
          </a:p>
          <a:p>
            <a:r>
              <a:rPr lang="en-US" dirty="0" smtClean="0"/>
              <a:t>More details about upcoming events in Northeastern.</a:t>
            </a:r>
          </a:p>
          <a:p>
            <a:r>
              <a:rPr lang="en-US" dirty="0" smtClean="0"/>
              <a:t>Integration with Twitter feed.</a:t>
            </a:r>
          </a:p>
        </p:txBody>
      </p:sp>
    </p:spTree>
    <p:extLst>
      <p:ext uri="{BB962C8B-B14F-4D97-AF65-F5344CB8AC3E}">
        <p14:creationId xmlns:p14="http://schemas.microsoft.com/office/powerpoint/2010/main" val="67758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</TotalTime>
  <Words>235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Smartphone Web development</vt:lpstr>
      <vt:lpstr>Application statement</vt:lpstr>
      <vt:lpstr>Features</vt:lpstr>
      <vt:lpstr>Frameworks used</vt:lpstr>
      <vt:lpstr>Future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Web development</dc:title>
  <dc:creator>vega</dc:creator>
  <cp:lastModifiedBy>vega</cp:lastModifiedBy>
  <cp:revision>2</cp:revision>
  <dcterms:created xsi:type="dcterms:W3CDTF">2016-12-17T16:44:33Z</dcterms:created>
  <dcterms:modified xsi:type="dcterms:W3CDTF">2016-12-17T16:56:17Z</dcterms:modified>
</cp:coreProperties>
</file>