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14" r:id="rId4"/>
    <p:sldId id="320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039"/>
    <a:srgbClr val="46CCF6"/>
    <a:srgbClr val="97E2FA"/>
    <a:srgbClr val="FD9490"/>
    <a:srgbClr val="3F3F41"/>
    <a:srgbClr val="FFDE75"/>
    <a:srgbClr val="131F2B"/>
    <a:srgbClr val="F9690E"/>
    <a:srgbClr val="C4D422"/>
    <a:srgbClr val="42D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/>
          <p:cNvSpPr/>
          <p:nvPr userDrawn="1"/>
        </p:nvSpPr>
        <p:spPr>
          <a:xfrm rot="10800000" flipH="1">
            <a:off x="0" y="6896"/>
            <a:ext cx="8911771" cy="27432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9AE1E74B-28DA-4575-9FCD-5EA3699C41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382" y="2975067"/>
            <a:ext cx="5185236" cy="907867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buSzPct val="100000"/>
              <a:defRPr sz="44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 dirty="0"/>
          </a:p>
        </p:txBody>
      </p:sp>
      <p:sp>
        <p:nvSpPr>
          <p:cNvPr id="8" name="Right Triangle 7"/>
          <p:cNvSpPr/>
          <p:nvPr userDrawn="1"/>
        </p:nvSpPr>
        <p:spPr>
          <a:xfrm rot="10800000" flipV="1">
            <a:off x="3280228" y="5196114"/>
            <a:ext cx="8911771" cy="1661886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rot="10800000" flipH="1" flipV="1">
            <a:off x="-1" y="5646057"/>
            <a:ext cx="8911771" cy="121194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rot="5400000" flipH="1" flipV="1">
            <a:off x="7727723" y="-1494744"/>
            <a:ext cx="2969533" cy="5959022"/>
          </a:xfrm>
          <a:custGeom>
            <a:avLst/>
            <a:gdLst>
              <a:gd name="connsiteX0" fmla="*/ 2969533 w 2969533"/>
              <a:gd name="connsiteY0" fmla="*/ 2609797 h 5959022"/>
              <a:gd name="connsiteX1" fmla="*/ 2969533 w 2969533"/>
              <a:gd name="connsiteY1" fmla="*/ 5959022 h 5959022"/>
              <a:gd name="connsiteX2" fmla="*/ 0 w 2969533"/>
              <a:gd name="connsiteY2" fmla="*/ 5959022 h 5959022"/>
              <a:gd name="connsiteX3" fmla="*/ 2173955 w 2969533"/>
              <a:gd name="connsiteY3" fmla="*/ 0 h 595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533" h="5959022">
                <a:moveTo>
                  <a:pt x="2969533" y="2609797"/>
                </a:moveTo>
                <a:lnTo>
                  <a:pt x="2969533" y="5959022"/>
                </a:lnTo>
                <a:lnTo>
                  <a:pt x="0" y="5959022"/>
                </a:lnTo>
                <a:lnTo>
                  <a:pt x="217395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867400" y="1848865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887420" y="2780896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76800" y="0"/>
            <a:ext cx="7315200" cy="6858001"/>
            <a:chOff x="4876800" y="0"/>
            <a:chExt cx="7315200" cy="6858001"/>
          </a:xfrm>
          <a:solidFill>
            <a:srgbClr val="FFC000"/>
          </a:solidFill>
        </p:grpSpPr>
        <p:sp>
          <p:nvSpPr>
            <p:cNvPr id="21" name="Freeform 20"/>
            <p:cNvSpPr/>
            <p:nvPr userDrawn="1"/>
          </p:nvSpPr>
          <p:spPr>
            <a:xfrm>
              <a:off x="10000540" y="3043482"/>
              <a:ext cx="2191460" cy="3814519"/>
            </a:xfrm>
            <a:custGeom>
              <a:avLst/>
              <a:gdLst>
                <a:gd name="connsiteX0" fmla="*/ 2172410 w 2172410"/>
                <a:gd name="connsiteY0" fmla="*/ 0 h 3814519"/>
                <a:gd name="connsiteX1" fmla="*/ 2172410 w 2172410"/>
                <a:gd name="connsiteY1" fmla="*/ 844572 h 3814519"/>
                <a:gd name="connsiteX2" fmla="*/ 480993 w 2172410"/>
                <a:gd name="connsiteY2" fmla="*/ 3814519 h 3814519"/>
                <a:gd name="connsiteX3" fmla="*/ 0 w 2172410"/>
                <a:gd name="connsiteY3" fmla="*/ 3814519 h 381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2410" h="3814519">
                  <a:moveTo>
                    <a:pt x="2172410" y="0"/>
                  </a:moveTo>
                  <a:lnTo>
                    <a:pt x="2172410" y="844572"/>
                  </a:lnTo>
                  <a:lnTo>
                    <a:pt x="480993" y="3814519"/>
                  </a:lnTo>
                  <a:lnTo>
                    <a:pt x="0" y="381451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4876800" y="0"/>
              <a:ext cx="7315200" cy="6858000"/>
            </a:xfrm>
            <a:custGeom>
              <a:avLst/>
              <a:gdLst>
                <a:gd name="connsiteX0" fmla="*/ 3897539 w 7315200"/>
                <a:gd name="connsiteY0" fmla="*/ 0 h 6858000"/>
                <a:gd name="connsiteX1" fmla="*/ 7315200 w 7315200"/>
                <a:gd name="connsiteY1" fmla="*/ 0 h 6858000"/>
                <a:gd name="connsiteX2" fmla="*/ 7315200 w 7315200"/>
                <a:gd name="connsiteY2" fmla="*/ 3050306 h 6858000"/>
                <a:gd name="connsiteX3" fmla="*/ 5151211 w 7315200"/>
                <a:gd name="connsiteY3" fmla="*/ 6858000 h 6858000"/>
                <a:gd name="connsiteX4" fmla="*/ 0 w 731520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0" h="6858000">
                  <a:moveTo>
                    <a:pt x="3897539" y="0"/>
                  </a:moveTo>
                  <a:lnTo>
                    <a:pt x="7315200" y="0"/>
                  </a:lnTo>
                  <a:lnTo>
                    <a:pt x="7315200" y="3050306"/>
                  </a:lnTo>
                  <a:lnTo>
                    <a:pt x="515121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B40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3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mall"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78"/>
          <p:cNvSpPr txBox="1">
            <a:spLocks noGrp="1"/>
          </p:cNvSpPr>
          <p:nvPr>
            <p:ph type="title"/>
          </p:nvPr>
        </p:nvSpPr>
        <p:spPr>
          <a:xfrm>
            <a:off x="6998248" y="1845049"/>
            <a:ext cx="4125515" cy="685347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79"/>
          <p:cNvSpPr txBox="1">
            <a:spLocks noGrp="1"/>
          </p:cNvSpPr>
          <p:nvPr>
            <p:ph type="body" idx="1"/>
          </p:nvPr>
        </p:nvSpPr>
        <p:spPr>
          <a:xfrm>
            <a:off x="7018268" y="2777080"/>
            <a:ext cx="4105495" cy="228533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14" name="Freeform 13"/>
          <p:cNvSpPr/>
          <p:nvPr userDrawn="1"/>
        </p:nvSpPr>
        <p:spPr>
          <a:xfrm flipH="1">
            <a:off x="0" y="3043482"/>
            <a:ext cx="2210510" cy="3814519"/>
          </a:xfrm>
          <a:custGeom>
            <a:avLst/>
            <a:gdLst>
              <a:gd name="connsiteX0" fmla="*/ 2172410 w 2172410"/>
              <a:gd name="connsiteY0" fmla="*/ 0 h 3814519"/>
              <a:gd name="connsiteX1" fmla="*/ 2172410 w 2172410"/>
              <a:gd name="connsiteY1" fmla="*/ 844572 h 3814519"/>
              <a:gd name="connsiteX2" fmla="*/ 480993 w 2172410"/>
              <a:gd name="connsiteY2" fmla="*/ 3814519 h 3814519"/>
              <a:gd name="connsiteX3" fmla="*/ 0 w 2172410"/>
              <a:gd name="connsiteY3" fmla="*/ 3814519 h 381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410" h="3814519">
                <a:moveTo>
                  <a:pt x="2172410" y="0"/>
                </a:moveTo>
                <a:lnTo>
                  <a:pt x="2172410" y="844572"/>
                </a:lnTo>
                <a:lnTo>
                  <a:pt x="480993" y="3814519"/>
                </a:lnTo>
                <a:lnTo>
                  <a:pt x="0" y="3814519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0" y="0"/>
            <a:ext cx="7315200" cy="6858000"/>
          </a:xfrm>
          <a:custGeom>
            <a:avLst/>
            <a:gdLst>
              <a:gd name="connsiteX0" fmla="*/ 3897539 w 7315200"/>
              <a:gd name="connsiteY0" fmla="*/ 0 h 6858000"/>
              <a:gd name="connsiteX1" fmla="*/ 7315200 w 7315200"/>
              <a:gd name="connsiteY1" fmla="*/ 0 h 6858000"/>
              <a:gd name="connsiteX2" fmla="*/ 7315200 w 7315200"/>
              <a:gd name="connsiteY2" fmla="*/ 3050306 h 6858000"/>
              <a:gd name="connsiteX3" fmla="*/ 5151211 w 7315200"/>
              <a:gd name="connsiteY3" fmla="*/ 6858000 h 6858000"/>
              <a:gd name="connsiteX4" fmla="*/ 0 w 73152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0" h="6858000">
                <a:moveTo>
                  <a:pt x="3897539" y="0"/>
                </a:moveTo>
                <a:lnTo>
                  <a:pt x="7315200" y="0"/>
                </a:lnTo>
                <a:lnTo>
                  <a:pt x="7315200" y="3050306"/>
                </a:lnTo>
                <a:lnTo>
                  <a:pt x="51512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41"/>
          <p:cNvSpPr/>
          <p:nvPr userDrawn="1"/>
        </p:nvSpPr>
        <p:spPr>
          <a:xfrm>
            <a:off x="576485" y="510540"/>
            <a:ext cx="11039031" cy="5836920"/>
          </a:xfrm>
          <a:prstGeom prst="frame">
            <a:avLst>
              <a:gd name="adj1" fmla="val 966"/>
            </a:avLst>
          </a:prstGeom>
          <a:solidFill>
            <a:srgbClr val="3F3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solidFill>
          <a:srgbClr val="FB4039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rot="5400000">
            <a:off x="7860344" y="-564195"/>
            <a:ext cx="3767460" cy="4895849"/>
          </a:xfrm>
          <a:custGeom>
            <a:avLst/>
            <a:gdLst>
              <a:gd name="connsiteX0" fmla="*/ 0 w 4125050"/>
              <a:gd name="connsiteY0" fmla="*/ 4922520 h 4922520"/>
              <a:gd name="connsiteX1" fmla="*/ 0 w 4125050"/>
              <a:gd name="connsiteY1" fmla="*/ 3792153 h 4922520"/>
              <a:gd name="connsiteX2" fmla="*/ 681393 w 4125050"/>
              <a:gd name="connsiteY2" fmla="*/ 0 h 4922520"/>
              <a:gd name="connsiteX3" fmla="*/ 2983757 w 4125050"/>
              <a:gd name="connsiteY3" fmla="*/ 0 h 4922520"/>
              <a:gd name="connsiteX4" fmla="*/ 4125050 w 4125050"/>
              <a:gd name="connsiteY4" fmla="*/ 4922520 h 49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5050" h="4922520">
                <a:moveTo>
                  <a:pt x="0" y="4922520"/>
                </a:moveTo>
                <a:lnTo>
                  <a:pt x="0" y="3792153"/>
                </a:lnTo>
                <a:lnTo>
                  <a:pt x="681393" y="0"/>
                </a:lnTo>
                <a:lnTo>
                  <a:pt x="2983757" y="0"/>
                </a:lnTo>
                <a:lnTo>
                  <a:pt x="4125050" y="49225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-1" y="3600450"/>
            <a:ext cx="12191998" cy="325755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21"/>
          <p:cNvSpPr txBox="1">
            <a:spLocks noGrp="1"/>
          </p:cNvSpPr>
          <p:nvPr userDrawn="1">
            <p:ph type="ctrTitle"/>
          </p:nvPr>
        </p:nvSpPr>
        <p:spPr>
          <a:xfrm>
            <a:off x="7510220" y="666201"/>
            <a:ext cx="3932497" cy="145805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 userDrawn="1">
            <p:ph type="subTitle" idx="1"/>
          </p:nvPr>
        </p:nvSpPr>
        <p:spPr>
          <a:xfrm>
            <a:off x="7510220" y="2287986"/>
            <a:ext cx="3932497" cy="53159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33CCFF"/>
              </a:buClr>
              <a:buSzPct val="1000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 dirty="0"/>
          </a:p>
        </p:txBody>
      </p:sp>
      <p:sp>
        <p:nvSpPr>
          <p:cNvPr id="4" name="Right Triangle 3"/>
          <p:cNvSpPr/>
          <p:nvPr userDrawn="1"/>
        </p:nvSpPr>
        <p:spPr>
          <a:xfrm rot="10800000" flipH="1">
            <a:off x="0" y="0"/>
            <a:ext cx="7102023" cy="51054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 flipH="1">
            <a:off x="-15988" y="0"/>
            <a:ext cx="12192000" cy="356235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0" y="3323514"/>
            <a:ext cx="12192000" cy="356235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431143" y="1033904"/>
            <a:ext cx="7329715" cy="47901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hape 47"/>
          <p:cNvSpPr txBox="1">
            <a:spLocks noGrp="1"/>
          </p:cNvSpPr>
          <p:nvPr>
            <p:ph type="title"/>
          </p:nvPr>
        </p:nvSpPr>
        <p:spPr>
          <a:xfrm>
            <a:off x="3694794" y="1345025"/>
            <a:ext cx="4770436" cy="725714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479687" y="2697126"/>
            <a:ext cx="5200650" cy="219075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rgbClr val="131F2B"/>
                </a:solidFill>
              </a:defRPr>
            </a:lvl1pPr>
            <a:lvl2pPr lvl="1" algn="ctr" rtl="0">
              <a:spcBef>
                <a:spcPts val="0"/>
              </a:spcBef>
              <a:defRPr b="1" i="1"/>
            </a:lvl2pPr>
            <a:lvl3pPr lvl="2" algn="ctr" rtl="0">
              <a:spcBef>
                <a:spcPts val="0"/>
              </a:spcBef>
              <a:defRPr b="1" i="1"/>
            </a:lvl3pPr>
            <a:lvl4pPr lvl="3" algn="ctr" rtl="0">
              <a:spcBef>
                <a:spcPts val="0"/>
              </a:spcBef>
              <a:defRPr b="1" i="1"/>
            </a:lvl4pPr>
            <a:lvl5pPr lvl="4" algn="ctr" rtl="0">
              <a:spcBef>
                <a:spcPts val="0"/>
              </a:spcBef>
              <a:defRPr b="1" i="1"/>
            </a:lvl5pPr>
            <a:lvl6pPr lvl="5" algn="ctr" rtl="0">
              <a:spcBef>
                <a:spcPts val="0"/>
              </a:spcBef>
              <a:defRPr b="1" i="1"/>
            </a:lvl6pPr>
            <a:lvl7pPr lvl="6" algn="ctr" rtl="0">
              <a:spcBef>
                <a:spcPts val="0"/>
              </a:spcBef>
              <a:defRPr b="1" i="1"/>
            </a:lvl7pPr>
            <a:lvl8pPr lvl="7" algn="ctr" rtl="0">
              <a:spcBef>
                <a:spcPts val="0"/>
              </a:spcBef>
              <a:defRPr b="1" i="1"/>
            </a:lvl8pPr>
            <a:lvl9pPr lvl="8" algn="ctr">
              <a:spcBef>
                <a:spcPts val="0"/>
              </a:spcBef>
              <a:defRPr b="1" i="1"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0800000" flipH="1">
            <a:off x="325381" y="91710"/>
            <a:ext cx="7312138" cy="676629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583587" y="2835622"/>
            <a:ext cx="4863648" cy="260985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583587" y="1578141"/>
            <a:ext cx="4863648" cy="84799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" name="Freeform 5"/>
          <p:cNvSpPr/>
          <p:nvPr userDrawn="1"/>
        </p:nvSpPr>
        <p:spPr>
          <a:xfrm rot="10800000" flipH="1">
            <a:off x="-15988" y="0"/>
            <a:ext cx="7312138" cy="685800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4095750" y="5730963"/>
            <a:ext cx="8096250" cy="11549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>
            <a:spLocks noGrp="1"/>
          </p:cNvSpPr>
          <p:nvPr>
            <p:ph type="pic" sz="quarter" idx="10"/>
          </p:nvPr>
        </p:nvSpPr>
        <p:spPr>
          <a:xfrm>
            <a:off x="0" y="1238249"/>
            <a:ext cx="5962650" cy="5623291"/>
          </a:xfrm>
          <a:custGeom>
            <a:avLst/>
            <a:gdLst>
              <a:gd name="connsiteX0" fmla="*/ 0 w 6012202"/>
              <a:gd name="connsiteY0" fmla="*/ 0 h 5638800"/>
              <a:gd name="connsiteX1" fmla="*/ 6012202 w 6012202"/>
              <a:gd name="connsiteY1" fmla="*/ 0 h 5638800"/>
              <a:gd name="connsiteX2" fmla="*/ 1244817 w 6012202"/>
              <a:gd name="connsiteY2" fmla="*/ 5638800 h 5638800"/>
              <a:gd name="connsiteX3" fmla="*/ 0 w 6012202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2202" h="5638800">
                <a:moveTo>
                  <a:pt x="0" y="0"/>
                </a:moveTo>
                <a:lnTo>
                  <a:pt x="6012202" y="0"/>
                </a:lnTo>
                <a:lnTo>
                  <a:pt x="1244817" y="5638800"/>
                </a:lnTo>
                <a:lnTo>
                  <a:pt x="0" y="5638800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48"/>
          <p:cNvSpPr txBox="1">
            <a:spLocks noGrp="1"/>
          </p:cNvSpPr>
          <p:nvPr>
            <p:ph type="body" idx="11"/>
          </p:nvPr>
        </p:nvSpPr>
        <p:spPr>
          <a:xfrm>
            <a:off x="800100" y="3026305"/>
            <a:ext cx="4705349" cy="213769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800100" y="1762052"/>
            <a:ext cx="4697354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rgbClr val="3F3F4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Freeform 3"/>
          <p:cNvSpPr/>
          <p:nvPr userDrawn="1"/>
        </p:nvSpPr>
        <p:spPr>
          <a:xfrm rot="10800000">
            <a:off x="4487806" y="105642"/>
            <a:ext cx="7312138" cy="676629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4879862" y="-1"/>
            <a:ext cx="7312138" cy="6858000"/>
          </a:xfrm>
          <a:custGeom>
            <a:avLst/>
            <a:gdLst>
              <a:gd name="connsiteX0" fmla="*/ 0 w 7312138"/>
              <a:gd name="connsiteY0" fmla="*/ 6858000 h 6858000"/>
              <a:gd name="connsiteX1" fmla="*/ 7312138 w 7312138"/>
              <a:gd name="connsiteY1" fmla="*/ 6858000 h 6858000"/>
              <a:gd name="connsiteX2" fmla="*/ 1513967 w 7312138"/>
              <a:gd name="connsiteY2" fmla="*/ 0 h 6858000"/>
              <a:gd name="connsiteX3" fmla="*/ 0 w 731213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2138" h="6858000">
                <a:moveTo>
                  <a:pt x="0" y="6858000"/>
                </a:moveTo>
                <a:lnTo>
                  <a:pt x="7312138" y="6858000"/>
                </a:lnTo>
                <a:lnTo>
                  <a:pt x="1513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 userDrawn="1"/>
        </p:nvSpPr>
        <p:spPr>
          <a:xfrm>
            <a:off x="0" y="5703100"/>
            <a:ext cx="8096250" cy="11549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>
            <a:spLocks noGrp="1"/>
          </p:cNvSpPr>
          <p:nvPr>
            <p:ph type="pic" sz="quarter" idx="10"/>
          </p:nvPr>
        </p:nvSpPr>
        <p:spPr>
          <a:xfrm flipH="1">
            <a:off x="6203835" y="1234709"/>
            <a:ext cx="5962650" cy="5623291"/>
          </a:xfrm>
          <a:custGeom>
            <a:avLst/>
            <a:gdLst>
              <a:gd name="connsiteX0" fmla="*/ 0 w 6012202"/>
              <a:gd name="connsiteY0" fmla="*/ 0 h 5638800"/>
              <a:gd name="connsiteX1" fmla="*/ 6012202 w 6012202"/>
              <a:gd name="connsiteY1" fmla="*/ 0 h 5638800"/>
              <a:gd name="connsiteX2" fmla="*/ 1244817 w 6012202"/>
              <a:gd name="connsiteY2" fmla="*/ 5638800 h 5638800"/>
              <a:gd name="connsiteX3" fmla="*/ 0 w 6012202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2202" h="5638800">
                <a:moveTo>
                  <a:pt x="0" y="0"/>
                </a:moveTo>
                <a:lnTo>
                  <a:pt x="6012202" y="0"/>
                </a:lnTo>
                <a:lnTo>
                  <a:pt x="1244817" y="5638800"/>
                </a:lnTo>
                <a:lnTo>
                  <a:pt x="0" y="5638800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3"/>
          </p:nvPr>
        </p:nvSpPr>
        <p:spPr>
          <a:xfrm>
            <a:off x="7065737" y="834030"/>
            <a:ext cx="4330127" cy="5605569"/>
          </a:xfrm>
          <a:custGeom>
            <a:avLst/>
            <a:gdLst>
              <a:gd name="connsiteX0" fmla="*/ 0 w 4330127"/>
              <a:gd name="connsiteY0" fmla="*/ 0 h 5605569"/>
              <a:gd name="connsiteX1" fmla="*/ 4330127 w 4330127"/>
              <a:gd name="connsiteY1" fmla="*/ 0 h 5605569"/>
              <a:gd name="connsiteX2" fmla="*/ 0 w 4330127"/>
              <a:gd name="connsiteY2" fmla="*/ 5605569 h 560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0127" h="5605569">
                <a:moveTo>
                  <a:pt x="0" y="0"/>
                </a:moveTo>
                <a:lnTo>
                  <a:pt x="4330127" y="0"/>
                </a:lnTo>
                <a:lnTo>
                  <a:pt x="0" y="5605569"/>
                </a:lnTo>
                <a:close/>
              </a:path>
            </a:pathLst>
          </a:cu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Right Triangle 1"/>
          <p:cNvSpPr/>
          <p:nvPr userDrawn="1"/>
        </p:nvSpPr>
        <p:spPr>
          <a:xfrm flipH="1">
            <a:off x="6914956" y="0"/>
            <a:ext cx="5277044" cy="6858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 userDrawn="1"/>
        </p:nvSpPr>
        <p:spPr>
          <a:xfrm flipH="1" flipV="1">
            <a:off x="4089686" y="0"/>
            <a:ext cx="8102313" cy="11549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48"/>
          <p:cNvSpPr txBox="1">
            <a:spLocks noGrp="1"/>
          </p:cNvSpPr>
          <p:nvPr>
            <p:ph type="body" idx="11"/>
          </p:nvPr>
        </p:nvSpPr>
        <p:spPr>
          <a:xfrm>
            <a:off x="602009" y="2214600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48"/>
          <p:cNvSpPr txBox="1">
            <a:spLocks noGrp="1"/>
          </p:cNvSpPr>
          <p:nvPr>
            <p:ph type="body" idx="12"/>
          </p:nvPr>
        </p:nvSpPr>
        <p:spPr>
          <a:xfrm>
            <a:off x="3798864" y="2214600"/>
            <a:ext cx="2930238" cy="323087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3" name="Shape 47"/>
          <p:cNvSpPr txBox="1">
            <a:spLocks noGrp="1"/>
          </p:cNvSpPr>
          <p:nvPr>
            <p:ph type="title"/>
          </p:nvPr>
        </p:nvSpPr>
        <p:spPr>
          <a:xfrm>
            <a:off x="602009" y="996901"/>
            <a:ext cx="6122641" cy="831256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Right Triangle 4"/>
          <p:cNvSpPr/>
          <p:nvPr userDrawn="1"/>
        </p:nvSpPr>
        <p:spPr>
          <a:xfrm>
            <a:off x="0" y="5445472"/>
            <a:ext cx="10458450" cy="1412528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2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>
            <a:off x="-15988" y="1333501"/>
            <a:ext cx="3127133" cy="5552363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10800000">
            <a:off x="6164391" y="-27863"/>
            <a:ext cx="6043597" cy="13335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 userDrawn="1"/>
        </p:nvSpPr>
        <p:spPr>
          <a:xfrm rot="10800000" flipH="1">
            <a:off x="-15988" y="0"/>
            <a:ext cx="6043597" cy="1333500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 userDrawn="1"/>
        </p:nvSpPr>
        <p:spPr>
          <a:xfrm flipH="1">
            <a:off x="8365917" y="1333501"/>
            <a:ext cx="3826080" cy="5552363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hape 79"/>
          <p:cNvSpPr txBox="1">
            <a:spLocks noGrp="1"/>
          </p:cNvSpPr>
          <p:nvPr>
            <p:ph type="body" idx="15"/>
          </p:nvPr>
        </p:nvSpPr>
        <p:spPr>
          <a:xfrm>
            <a:off x="2679394" y="25621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79394" y="937942"/>
            <a:ext cx="6255056" cy="670029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defRPr sz="3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79"/>
          <p:cNvSpPr txBox="1">
            <a:spLocks noGrp="1"/>
          </p:cNvSpPr>
          <p:nvPr>
            <p:ph type="body" idx="17"/>
          </p:nvPr>
        </p:nvSpPr>
        <p:spPr>
          <a:xfrm>
            <a:off x="2679394" y="47667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7" name="Shape 79"/>
          <p:cNvSpPr txBox="1">
            <a:spLocks noGrp="1"/>
          </p:cNvSpPr>
          <p:nvPr>
            <p:ph type="body" idx="18"/>
          </p:nvPr>
        </p:nvSpPr>
        <p:spPr>
          <a:xfrm>
            <a:off x="6027609" y="2562190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38" name="Shape 79"/>
          <p:cNvSpPr txBox="1">
            <a:spLocks noGrp="1"/>
          </p:cNvSpPr>
          <p:nvPr>
            <p:ph type="body" idx="19"/>
          </p:nvPr>
        </p:nvSpPr>
        <p:spPr>
          <a:xfrm>
            <a:off x="6027609" y="4766787"/>
            <a:ext cx="2906841" cy="1250378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buSzPct val="100000"/>
              <a:defRPr sz="1600">
                <a:solidFill>
                  <a:srgbClr val="3F3F41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341086" y="257629"/>
            <a:ext cx="11509828" cy="6342743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V="1">
            <a:off x="0" y="1"/>
            <a:ext cx="12191997" cy="6885864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0" y="1"/>
            <a:ext cx="12191997" cy="688586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Frame 2"/>
          <p:cNvSpPr/>
          <p:nvPr userDrawn="1"/>
        </p:nvSpPr>
        <p:spPr>
          <a:xfrm>
            <a:off x="265793" y="216137"/>
            <a:ext cx="11660414" cy="6425727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V="1">
            <a:off x="0" y="1"/>
            <a:ext cx="12191997" cy="6885864"/>
          </a:xfrm>
          <a:prstGeom prst="rtTriangle">
            <a:avLst/>
          </a:prstGeom>
          <a:solidFill>
            <a:srgbClr val="FB4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0" y="1"/>
            <a:ext cx="12191997" cy="6885864"/>
          </a:xfrm>
          <a:prstGeom prst="rtTriangle">
            <a:avLst/>
          </a:prstGeom>
          <a:solidFill>
            <a:srgbClr val="FB403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95"/>
          <p:cNvSpPr txBox="1">
            <a:spLocks noGrp="1"/>
          </p:cNvSpPr>
          <p:nvPr>
            <p:ph type="title"/>
          </p:nvPr>
        </p:nvSpPr>
        <p:spPr>
          <a:xfrm>
            <a:off x="2370959" y="546408"/>
            <a:ext cx="7450082" cy="732011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Frame 6"/>
          <p:cNvSpPr/>
          <p:nvPr userDrawn="1"/>
        </p:nvSpPr>
        <p:spPr>
          <a:xfrm>
            <a:off x="265793" y="216137"/>
            <a:ext cx="11660414" cy="6425727"/>
          </a:xfrm>
          <a:prstGeom prst="frame">
            <a:avLst>
              <a:gd name="adj1" fmla="val 83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DE606-9C77-408D-BE03-24680037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1394E-2CAD-4E17-8514-3D6CB383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CC0C-D0B1-41A7-84F3-DF4270322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22CB2-C0B0-4533-93F7-29C35AD9B5A9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F74-044A-428D-91EA-407292FCE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BA8E-2865-40A0-A7CB-D3D1D842E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F91B-6294-443A-B4E9-CBD2F357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990725" y="2776407"/>
            <a:ext cx="7981949" cy="1305187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r>
              <a:rPr lang="en-US" sz="8200" spc="-150">
                <a:solidFill>
                  <a:srgbClr val="3F3F4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GAME </a:t>
            </a:r>
          </a:p>
          <a:p>
            <a:r>
              <a:rPr lang="en-US" sz="8200" spc="-150">
                <a:solidFill>
                  <a:srgbClr val="3F3F4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CATCH BOOM</a:t>
            </a:r>
            <a:endParaRPr lang="en" sz="8200" spc="-150" dirty="0">
              <a:solidFill>
                <a:srgbClr val="3F3F4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72E88F-03D0-4A4D-BF50-078A05292576}"/>
              </a:ext>
            </a:extLst>
          </p:cNvPr>
          <p:cNvGrpSpPr/>
          <p:nvPr/>
        </p:nvGrpSpPr>
        <p:grpSpPr>
          <a:xfrm>
            <a:off x="5609801" y="892745"/>
            <a:ext cx="798138" cy="798138"/>
            <a:chOff x="4516812" y="1509286"/>
            <a:chExt cx="1159728" cy="11597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B6C7D31-9A0A-4DE2-BD22-682001710018}"/>
                </a:ext>
              </a:extLst>
            </p:cNvPr>
            <p:cNvGrpSpPr/>
            <p:nvPr/>
          </p:nvGrpSpPr>
          <p:grpSpPr>
            <a:xfrm>
              <a:off x="4843670" y="1509286"/>
              <a:ext cx="506012" cy="1159728"/>
              <a:chOff x="4843670" y="1509286"/>
              <a:chExt cx="506012" cy="1159728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5A9822F-9297-4E14-9E71-A23FD52E1D11}"/>
                  </a:ext>
                </a:extLst>
              </p:cNvPr>
              <p:cNvSpPr/>
              <p:nvPr/>
            </p:nvSpPr>
            <p:spPr>
              <a:xfrm>
                <a:off x="4843670" y="1509286"/>
                <a:ext cx="506012" cy="579864"/>
              </a:xfrm>
              <a:prstGeom prst="triangle">
                <a:avLst/>
              </a:prstGeom>
              <a:solidFill>
                <a:srgbClr val="FB4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2356C4DB-10B9-4A09-83FA-320B191CB89B}"/>
                  </a:ext>
                </a:extLst>
              </p:cNvPr>
              <p:cNvSpPr/>
              <p:nvPr/>
            </p:nvSpPr>
            <p:spPr>
              <a:xfrm rot="10800000">
                <a:off x="4843670" y="2089150"/>
                <a:ext cx="506012" cy="579864"/>
              </a:xfrm>
              <a:prstGeom prst="triangle">
                <a:avLst/>
              </a:prstGeom>
              <a:solidFill>
                <a:srgbClr val="FD94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BF679A-E62A-4404-B497-D20852579210}"/>
                </a:ext>
              </a:extLst>
            </p:cNvPr>
            <p:cNvGrpSpPr/>
            <p:nvPr/>
          </p:nvGrpSpPr>
          <p:grpSpPr>
            <a:xfrm rot="5400000">
              <a:off x="4843670" y="1509286"/>
              <a:ext cx="506012" cy="1159728"/>
              <a:chOff x="5377244" y="1509286"/>
              <a:chExt cx="506012" cy="1159728"/>
            </a:xfrm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A51A6478-01A2-4CE7-BA7C-054A50459DD3}"/>
                  </a:ext>
                </a:extLst>
              </p:cNvPr>
              <p:cNvSpPr/>
              <p:nvPr/>
            </p:nvSpPr>
            <p:spPr>
              <a:xfrm>
                <a:off x="5377244" y="1509286"/>
                <a:ext cx="506012" cy="579864"/>
              </a:xfrm>
              <a:prstGeom prst="triangle">
                <a:avLst/>
              </a:prstGeom>
              <a:solidFill>
                <a:srgbClr val="46CC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E3D65F29-F1A8-405F-B0E0-77AF2E53723B}"/>
                  </a:ext>
                </a:extLst>
              </p:cNvPr>
              <p:cNvSpPr/>
              <p:nvPr/>
            </p:nvSpPr>
            <p:spPr>
              <a:xfrm rot="10800000">
                <a:off x="5377244" y="2089150"/>
                <a:ext cx="506012" cy="579864"/>
              </a:xfrm>
              <a:prstGeom prst="triangle">
                <a:avLst/>
              </a:prstGeom>
              <a:solidFill>
                <a:srgbClr val="97E2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7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1792077"/>
            <a:ext cx="5524500" cy="648936"/>
          </a:xfrm>
        </p:spPr>
        <p:txBody>
          <a:bodyPr>
            <a:noAutofit/>
          </a:bodyPr>
          <a:lstStyle/>
          <a:p>
            <a:r>
              <a:rPr lang="en" sz="36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Ý tưởng</a:t>
            </a:r>
            <a:endParaRPr lang="en" sz="3600" dirty="0">
              <a:solidFill>
                <a:schemeClr val="tx1">
                  <a:lumMod val="50000"/>
                  <a:lumOff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5E55E-AFD7-47F6-83A4-64FBFB9C73FB}"/>
              </a:ext>
            </a:extLst>
          </p:cNvPr>
          <p:cNvSpPr/>
          <p:nvPr/>
        </p:nvSpPr>
        <p:spPr>
          <a:xfrm>
            <a:off x="457200" y="2565298"/>
            <a:ext cx="4886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F3F41"/>
                </a:solidFill>
              </a:rPr>
              <a:t>Từ game billiard hay bật bóng nảy nên đã nảy ra ý tưởng cho game như này.</a:t>
            </a:r>
            <a:endParaRPr lang="en-US" sz="2400" dirty="0">
              <a:solidFill>
                <a:srgbClr val="3F3F4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298C0-A38E-4A89-92DC-EA24513855AE}"/>
              </a:ext>
            </a:extLst>
          </p:cNvPr>
          <p:cNvSpPr/>
          <p:nvPr/>
        </p:nvSpPr>
        <p:spPr>
          <a:xfrm>
            <a:off x="3429001" y="2566593"/>
            <a:ext cx="26235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3F3F4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640A0-1D52-4378-B7F5-AEA08AA29279}"/>
              </a:ext>
            </a:extLst>
          </p:cNvPr>
          <p:cNvSpPr/>
          <p:nvPr/>
        </p:nvSpPr>
        <p:spPr>
          <a:xfrm>
            <a:off x="457200" y="5088948"/>
            <a:ext cx="5614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3F3F4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8908" y="1241563"/>
            <a:ext cx="6072142" cy="56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467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2911730" y="2001270"/>
            <a:ext cx="4951412" cy="195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600">
                <a:solidFill>
                  <a:srgbClr val="3F3F41"/>
                </a:solidFill>
              </a:rPr>
              <a:t>Công cụ lập trình:</a:t>
            </a:r>
          </a:p>
          <a:p>
            <a:pPr marL="457200" indent="-457200">
              <a:buFontTx/>
              <a:buChar char="-"/>
            </a:pPr>
            <a:r>
              <a:rPr lang="en" sz="3200">
                <a:solidFill>
                  <a:srgbClr val="3F3F41"/>
                </a:solidFill>
              </a:rPr>
              <a:t>Từ framework có sẵn của công ty</a:t>
            </a:r>
          </a:p>
          <a:p>
            <a:pPr marL="457200" indent="-457200">
              <a:buFontTx/>
              <a:buChar char="-"/>
            </a:pPr>
            <a:r>
              <a:rPr lang="en" sz="3200">
                <a:solidFill>
                  <a:srgbClr val="3F3F41"/>
                </a:solidFill>
              </a:rPr>
              <a:t>IDE: Visual studio 2019</a:t>
            </a:r>
            <a:endParaRPr lang="en" sz="3200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821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BFFCBEE-9541-4CF2-A73C-DE3CA3F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818" y="1882045"/>
            <a:ext cx="5729087" cy="8479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Nội dung game: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BD698C0-0D83-4801-B9DA-D3D6813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3298" y="3179579"/>
            <a:ext cx="5291552" cy="73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</a:rPr>
              <a:t>Sẽ chọn vị trí cho bức tường mà mình tính toán sao cho bom nảy vào đúng bức tường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372" b="2847"/>
          <a:stretch/>
        </p:blipFill>
        <p:spPr>
          <a:xfrm>
            <a:off x="348095" y="1020323"/>
            <a:ext cx="5988821" cy="55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5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0"/>
          <p:cNvSpPr txBox="1">
            <a:spLocks/>
          </p:cNvSpPr>
          <p:nvPr/>
        </p:nvSpPr>
        <p:spPr>
          <a:xfrm>
            <a:off x="5124200" y="528321"/>
            <a:ext cx="6610383" cy="3497021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sz="3200" kern="1200">
                <a:solidFill>
                  <a:srgbClr val="131F2B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tx1"/>
                </a:solidFill>
                <a:latin typeface="+mj-lt"/>
                <a:ea typeface="+mj-ea"/>
              </a:rPr>
              <a:t>Trong game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CCA59-B7B4-4C90-9F22-3ECAE990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328"/>
          <a:stretch/>
        </p:blipFill>
        <p:spPr>
          <a:xfrm>
            <a:off x="789883" y="770873"/>
            <a:ext cx="3061717" cy="5316254"/>
          </a:xfrm>
          <a:prstGeom prst="rect">
            <a:avLst/>
          </a:prstGeom>
          <a:effectLst/>
        </p:spPr>
      </p:pic>
      <p:sp>
        <p:nvSpPr>
          <p:cNvPr id="21" name="Rectangle 20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Slidehood.com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7B8F-AFEB-4B9B-948E-B82B9F56682D}"/>
              </a:ext>
            </a:extLst>
          </p:cNvPr>
          <p:cNvSpPr txBox="1"/>
          <p:nvPr/>
        </p:nvSpPr>
        <p:spPr>
          <a:xfrm>
            <a:off x="582032" y="275001"/>
            <a:ext cx="683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Menu:</a:t>
            </a:r>
          </a:p>
        </p:txBody>
      </p:sp>
    </p:spTree>
    <p:extLst>
      <p:ext uri="{BB962C8B-B14F-4D97-AF65-F5344CB8AC3E}">
        <p14:creationId xmlns:p14="http://schemas.microsoft.com/office/powerpoint/2010/main" val="2350795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AE9FF-F9F1-42FC-B0E6-76D7B641B20A}"/>
              </a:ext>
            </a:extLst>
          </p:cNvPr>
          <p:cNvSpPr txBox="1"/>
          <p:nvPr/>
        </p:nvSpPr>
        <p:spPr>
          <a:xfrm>
            <a:off x="113563" y="2861131"/>
            <a:ext cx="6902048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Credit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D833-D672-4479-A68B-448C4CF77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8" r="1" b="1667"/>
          <a:stretch/>
        </p:blipFill>
        <p:spPr>
          <a:xfrm>
            <a:off x="1859333" y="-34607"/>
            <a:ext cx="4067749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646485" y="1782981"/>
            <a:ext cx="6902047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.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949830" y="1601220"/>
            <a:ext cx="4951412" cy="195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sz="3200" dirty="0">
              <a:solidFill>
                <a:srgbClr val="3F3F4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E286A0-06B4-4A17-86CD-68AC613B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21" y="34607"/>
            <a:ext cx="3874416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28C4FB-125F-47B6-916E-8F169D7FB5B3}"/>
              </a:ext>
            </a:extLst>
          </p:cNvPr>
          <p:cNvSpPr txBox="1"/>
          <p:nvPr/>
        </p:nvSpPr>
        <p:spPr>
          <a:xfrm>
            <a:off x="6076604" y="3044675"/>
            <a:ext cx="240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Raleway (Headings)"/>
              </a:rPr>
              <a:t>Level Map</a:t>
            </a:r>
          </a:p>
        </p:txBody>
      </p:sp>
    </p:spTree>
    <p:extLst>
      <p:ext uri="{BB962C8B-B14F-4D97-AF65-F5344CB8AC3E}">
        <p14:creationId xmlns:p14="http://schemas.microsoft.com/office/powerpoint/2010/main" val="12363287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349879" y="3560763"/>
            <a:ext cx="5200650" cy="2190750"/>
          </a:xfrm>
        </p:spPr>
        <p:txBody>
          <a:bodyPr>
            <a:normAutofit/>
          </a:bodyPr>
          <a:lstStyle/>
          <a:p>
            <a:r>
              <a:rPr lang="en-US" sz="1800"/>
              <a:t>. 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413667" y="1601220"/>
            <a:ext cx="4951412" cy="195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200">
                <a:solidFill>
                  <a:srgbClr val="3F3F41"/>
                </a:solidFill>
              </a:rPr>
              <a:t>Các level</a:t>
            </a:r>
            <a:endParaRPr lang="en" sz="3200" dirty="0">
              <a:solidFill>
                <a:srgbClr val="3F3F4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11692023" y="556334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Slidehood.com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18AF-1E05-4C79-B798-74C99B20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89" y="989990"/>
            <a:ext cx="2742944" cy="487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68D2A-59A4-4507-AECE-C87A7ECD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20" y="978849"/>
            <a:ext cx="2742944" cy="48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4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2930780" y="2248920"/>
            <a:ext cx="6518020" cy="195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3200">
                <a:solidFill>
                  <a:srgbClr val="3F3F41"/>
                </a:solidFill>
              </a:rPr>
              <a:t>Nhược điểm của game:</a:t>
            </a:r>
          </a:p>
          <a:p>
            <a:r>
              <a:rPr lang="en" sz="3200">
                <a:solidFill>
                  <a:srgbClr val="3F3F41"/>
                </a:solidFill>
              </a:rPr>
              <a:t>- Game còn nhiều lỗi, thiếu sót và về cách chơi</a:t>
            </a:r>
            <a:endParaRPr lang="en" sz="3200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700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3006979" y="3077595"/>
            <a:ext cx="6375145" cy="1959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000">
                <a:solidFill>
                  <a:srgbClr val="3F3F41"/>
                </a:solidFill>
              </a:rPr>
              <a:t>THANKS FOR LISTENING</a:t>
            </a:r>
            <a:endParaRPr lang="en" sz="4000" dirty="0">
              <a:solidFill>
                <a:srgbClr val="3F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39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5">
      <a:majorFont>
        <a:latin typeface="Raleway"/>
        <a:ea typeface=""/>
        <a:cs typeface=""/>
      </a:majorFont>
      <a:minorFont>
        <a:latin typeface="Roboto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Raleway</vt:lpstr>
      <vt:lpstr>Raleway (Headings)</vt:lpstr>
      <vt:lpstr>Roboto</vt:lpstr>
      <vt:lpstr>Roboto Cn</vt:lpstr>
      <vt:lpstr>Roboto Medium</vt:lpstr>
      <vt:lpstr>Office Theme</vt:lpstr>
      <vt:lpstr>PowerPoint Presentation</vt:lpstr>
      <vt:lpstr>Ý tưởng</vt:lpstr>
      <vt:lpstr>PowerPoint Presentation</vt:lpstr>
      <vt:lpstr>Nội dung game: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Nguyen</dc:creator>
  <cp:lastModifiedBy>Sang Nguyen</cp:lastModifiedBy>
  <cp:revision>3</cp:revision>
  <dcterms:created xsi:type="dcterms:W3CDTF">2020-11-20T01:24:54Z</dcterms:created>
  <dcterms:modified xsi:type="dcterms:W3CDTF">2020-11-20T01:43:20Z</dcterms:modified>
</cp:coreProperties>
</file>