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E14E-AEC1-40F7-AE1C-4102E914585A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29C9D-B7AA-417F-8555-8EBF77870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29C9D-B7AA-417F-8555-8EBF77870A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7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29C9D-B7AA-417F-8555-8EBF77870A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5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29C9D-B7AA-417F-8555-8EBF77870A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8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B6F49-D9E7-124D-ED84-CA4D62892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E0ABC7-D9C8-5A4C-FFF9-661DB360C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88250-8520-E9E1-A7D5-B8267F63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05D0F-3BB8-AD1E-5CAE-DE0B817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2236F-F93F-083B-10F7-DC9485ED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4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F00B3-7ED4-EB77-371A-2F0100D4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CCB08-4D34-C557-CCD1-3AF9E79A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C293A-02E4-0E25-BF01-42C452D2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E9025-76CD-BC6F-6A16-1370E16E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6AB50-514B-C231-BDD9-3CC4F8C9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7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332E67-AE8D-CC6B-7301-801FDAF36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54B25-EBBC-3DD8-1EA5-D74B46D0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1E44-7A23-B493-DB4E-CCFEBD1A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8686B-79FE-796F-6ACD-7ECFBFC1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62389-CAA9-F0B6-4212-441400D7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9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13F30-70E7-FD1E-CD29-BB092F08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627BD-8B57-671E-4820-D13ACED0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58C8B-EADA-59D7-8660-DBE70098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A6DF7-3F6D-F3AE-8F02-13CA8A7F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290D3-28E3-BCAA-164C-7C8DA43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8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50C1C-6672-FB05-8B26-2DC50408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E31B44-3450-95DD-D239-697611C6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C2DA79-E84E-2C76-DDA4-16E07748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D7291-FF4D-5976-2D28-C3122143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D9AC3-4F7E-5EEE-5C71-E18F27FA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1576C-07AE-B575-DF30-EFD792F6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7A35F-7749-6EA5-5081-56EEBB5EC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A05D3-122B-C737-3C86-6F5BFAB73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A9C86-B9D6-E25C-40A0-F61E6B8F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D88FA-DADD-93EA-3385-05C03DF3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0DCAE-2F11-AD26-A9F2-9F9E9527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FAEFA-F8B5-3EB2-9630-019ADF26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FE082-AB45-2069-F031-6A873095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4A84CF-6BE9-88E1-F195-1567F708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C616D-69EC-D4FA-8353-2E3A76523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61B311-3540-7989-B417-D986B4941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BA5FC-F92B-2A33-9E17-1395CD62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94BE48-8B4E-AEF0-7918-5CD00EB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06090-43B0-E2A3-71BB-8AB2C8BC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301D5-8226-EF10-AFDF-83288647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68D37A-AFE4-95A6-A18A-93424B45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AEF87-5BDA-4F1D-8EB2-3E483D6E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19461-73DB-FE23-844F-C8698A51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5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CE1938-543A-AC52-F7F3-84EC16B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240195-C458-08D7-7D92-FD1F803D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E83C29-A159-FDCC-47A8-BC9261A6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96416-51BB-DB19-15BF-2422719F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D7E04-C7A4-27D8-BAFF-74B392FCE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7DFD9A-9134-7A8B-29DE-D5C4BFBF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E98EC8-3288-1045-2AC3-5C8FD445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11FC9-B0B9-7D15-8157-5ABD0E58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0DF019-F96F-7774-80FE-02D29D9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55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C4573-F087-ACA0-D0CF-F191D5B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111A5A-63C3-5143-BB6B-735935047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6393F-B233-6D68-CD87-7BF0D8545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3D220-7B16-C5FB-CBF8-82A769EF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F9504-C6A6-74D4-6AB5-A595C2E1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976F5-3949-BC79-2A16-70757BF4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5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0855CC-06B0-C7BA-C461-33FA3115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832F09-886E-B994-3CFB-64E6BE43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07587-11CD-5119-A663-D1AEE20E9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13A8-7A01-4CF6-A46D-15089DBF8533}" type="datetimeFigureOut">
              <a:rPr lang="zh-CN" altLang="en-US" smtClean="0"/>
              <a:t>2025/05/7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D168C-C717-FBC6-6AC9-5FE809AC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A8717-9CFA-C623-7225-09B34994F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6DC3-D075-4243-B7DA-D3A67A5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2408.0645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C384-FB9F-C03C-4FD1-806A3BF4F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Benchmarking LLMs</a:t>
            </a:r>
            <a:br>
              <a:rPr lang="en-US" altLang="zh-CN" dirty="0"/>
            </a:br>
            <a:r>
              <a:rPr lang="en-US" altLang="zh-CN" dirty="0"/>
              <a:t>on Fast Code Homework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4F57F4-9F29-80DD-B7A7-941DB3786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2025 May 07</a:t>
            </a:r>
          </a:p>
          <a:p>
            <a:r>
              <a:rPr lang="en-US" altLang="zh-CN" dirty="0"/>
              <a:t>Wenyuan Jiang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66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C6A5-0A0E-8315-4FF8-F77F5782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8F44B-1349-2C3C-DFEF-90C3BBF2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Technical things</a:t>
            </a:r>
          </a:p>
          <a:p>
            <a:pPr lvl="1"/>
            <a:r>
              <a:rPr lang="en-US" altLang="zh-CN" dirty="0"/>
              <a:t>Background &amp; Related Work</a:t>
            </a:r>
          </a:p>
          <a:p>
            <a:pPr lvl="1"/>
            <a:r>
              <a:rPr lang="en-US" altLang="zh-CN" dirty="0"/>
              <a:t>Current Results</a:t>
            </a:r>
          </a:p>
          <a:p>
            <a:pPr lvl="1"/>
            <a:r>
              <a:rPr lang="en-US" altLang="zh-CN" dirty="0"/>
              <a:t>Roadmap</a:t>
            </a:r>
          </a:p>
          <a:p>
            <a:endParaRPr lang="en-US" altLang="zh-CN" dirty="0"/>
          </a:p>
          <a:p>
            <a:r>
              <a:rPr lang="en-US" altLang="zh-CN" dirty="0"/>
              <a:t>Possible collaboration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72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C8DA5-C491-FA39-0124-C742E64D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&amp; 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337FD-60FC-9CA2-0734-B2270E6E3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LLM for performance code</a:t>
            </a:r>
          </a:p>
          <a:p>
            <a:pPr lvl="1"/>
            <a:r>
              <a:rPr lang="en-US" altLang="zh-CN" dirty="0"/>
              <a:t>Evaluating Language Models for Efficient Code Generation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https://arxiv.org/pdf/2408.06450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A57324-AD4B-2E92-38D7-2EDA9F3E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890" y="3073986"/>
            <a:ext cx="8766220" cy="363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5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6DC9F-476B-4AA3-47F1-6165B15E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DABF6-D432-94F9-554E-DA99EA81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Benchmark data</a:t>
            </a:r>
          </a:p>
          <a:p>
            <a:pPr lvl="1"/>
            <a:r>
              <a:rPr lang="en-US" altLang="zh-CN" dirty="0"/>
              <a:t>10 manually written ASL-style problems</a:t>
            </a:r>
          </a:p>
          <a:p>
            <a:pPr lvl="1"/>
            <a:r>
              <a:rPr lang="en-US" altLang="zh-CN" dirty="0"/>
              <a:t>DSL-based problem generation for Matrix manipulation</a:t>
            </a:r>
          </a:p>
          <a:p>
            <a:pPr lvl="1"/>
            <a:r>
              <a:rPr lang="en-US" altLang="zh-CN" dirty="0"/>
              <a:t>AX + B</a:t>
            </a:r>
          </a:p>
          <a:p>
            <a:r>
              <a:rPr lang="en-US" altLang="zh-CN" dirty="0"/>
              <a:t>LLMs tested</a:t>
            </a:r>
          </a:p>
          <a:p>
            <a:pPr lvl="1"/>
            <a:r>
              <a:rPr lang="en-US" altLang="zh-CN" dirty="0"/>
              <a:t>10 SOTA ones, including GPT o4 and Claude 3.7 with thinking</a:t>
            </a:r>
          </a:p>
          <a:p>
            <a:r>
              <a:rPr lang="en-US" altLang="zh-CN" dirty="0"/>
              <a:t>Details</a:t>
            </a:r>
          </a:p>
          <a:p>
            <a:pPr lvl="1"/>
            <a:r>
              <a:rPr lang="en-US" altLang="zh-CN" dirty="0"/>
              <a:t>Best out of 3 tries</a:t>
            </a:r>
          </a:p>
          <a:p>
            <a:pPr lvl="1"/>
            <a:r>
              <a:rPr lang="en-US" altLang="zh-CN" dirty="0"/>
              <a:t>Prompts include hardware and compiler information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5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9E34DC-E164-8FFB-8CC0-33C2AFABB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5144"/>
            <a:ext cx="9710260" cy="556360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17D41A7-8854-FB0E-86AB-29BDCB9C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Results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E8C5F8-2EA0-1E1C-F7B7-95BC28D3942C}"/>
              </a:ext>
            </a:extLst>
          </p:cNvPr>
          <p:cNvSpPr txBox="1"/>
          <p:nvPr/>
        </p:nvSpPr>
        <p:spPr>
          <a:xfrm>
            <a:off x="4739424" y="3837904"/>
            <a:ext cx="7128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Some Observations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Worse speed up compared with humans. (at least for 2025 hw3)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Considerable incorrect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Not hardware aware.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Hallucinations on AVX2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32422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CA7D0-7381-AFE1-F609-4502E255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EFF75D0-DDEB-7B3D-EED6-E8E1C1D5B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57" y="1825625"/>
            <a:ext cx="8945885" cy="4351338"/>
          </a:xfrm>
        </p:spPr>
      </p:pic>
    </p:spTree>
    <p:extLst>
      <p:ext uri="{BB962C8B-B14F-4D97-AF65-F5344CB8AC3E}">
        <p14:creationId xmlns:p14="http://schemas.microsoft.com/office/powerpoint/2010/main" val="220538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B315F-DF48-187F-CC00-04113ABF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collaboration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38C5E-91DC-7F2B-DC64-6E0B4421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Me: ETHZ Master</a:t>
            </a:r>
          </a:p>
          <a:p>
            <a:r>
              <a:rPr lang="en-US" altLang="zh-CN" dirty="0"/>
              <a:t>Current collaborators</a:t>
            </a:r>
          </a:p>
          <a:p>
            <a:pPr lvl="1"/>
            <a:r>
              <a:rPr lang="en-US" altLang="zh-CN" dirty="0"/>
              <a:t>Zimo Ji, PhD student at HKUST</a:t>
            </a:r>
          </a:p>
          <a:p>
            <a:pPr lvl="1"/>
            <a:r>
              <a:rPr lang="en-US" altLang="zh-CN" dirty="0"/>
              <a:t>Xin Yang, Master at Zhejiang University</a:t>
            </a:r>
          </a:p>
          <a:p>
            <a:pPr lvl="1"/>
            <a:r>
              <a:rPr lang="en-US" altLang="zh-CN" dirty="0"/>
              <a:t>Yuhao Wang and Bingtao Tang, Bachelor at Tongji University</a:t>
            </a:r>
          </a:p>
          <a:p>
            <a:r>
              <a:rPr lang="en-US" altLang="zh-CN" dirty="0"/>
              <a:t>We plan</a:t>
            </a:r>
          </a:p>
          <a:p>
            <a:pPr lvl="1"/>
            <a:r>
              <a:rPr lang="en-US" altLang="zh-CN" dirty="0"/>
              <a:t>Compare with results from Fastcode course</a:t>
            </a:r>
          </a:p>
          <a:p>
            <a:pPr lvl="1"/>
            <a:r>
              <a:rPr lang="en-US" altLang="zh-CN" dirty="0"/>
              <a:t>Collaborate beyond the semester project</a:t>
            </a:r>
          </a:p>
          <a:p>
            <a:pPr lvl="1"/>
            <a:r>
              <a:rPr lang="en-US" altLang="zh-CN" dirty="0"/>
              <a:t>Publish papers (possibly)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35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FEBC6-8B37-1BD7-FB9C-6E6E13BC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74227-B802-9B77-0B9C-FC68D1D3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5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179</Words>
  <Application>Microsoft Office PowerPoint</Application>
  <PresentationFormat>宽屏</PresentationFormat>
  <Paragraphs>47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Benchmarking LLMs on Fast Code Homework</vt:lpstr>
      <vt:lpstr>Outline</vt:lpstr>
      <vt:lpstr>Background &amp; Related Work</vt:lpstr>
      <vt:lpstr>Current Results</vt:lpstr>
      <vt:lpstr>Current Results</vt:lpstr>
      <vt:lpstr>Roadmap</vt:lpstr>
      <vt:lpstr>Possible collaboration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jwyjohn</dc:creator>
  <cp:lastModifiedBy>jwyjohn</cp:lastModifiedBy>
  <cp:revision>83</cp:revision>
  <dcterms:created xsi:type="dcterms:W3CDTF">2025-05-07T11:03:16Z</dcterms:created>
  <dcterms:modified xsi:type="dcterms:W3CDTF">2025-05-07T12:58:40Z</dcterms:modified>
</cp:coreProperties>
</file>