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70" r:id="rId8"/>
    <p:sldId id="272" r:id="rId9"/>
    <p:sldId id="271" r:id="rId10"/>
    <p:sldId id="269" r:id="rId11"/>
    <p:sldId id="273" r:id="rId12"/>
    <p:sldId id="274" r:id="rId13"/>
    <p:sldId id="277" r:id="rId14"/>
    <p:sldId id="275" r:id="rId15"/>
    <p:sldId id="278" r:id="rId16"/>
    <p:sldId id="279" r:id="rId17"/>
    <p:sldId id="280" r:id="rId18"/>
    <p:sldId id="282" r:id="rId19"/>
    <p:sldId id="281" r:id="rId20"/>
    <p:sldId id="259" r:id="rId21"/>
    <p:sldId id="260" r:id="rId22"/>
    <p:sldId id="261" r:id="rId23"/>
    <p:sldId id="262" r:id="rId24"/>
    <p:sldId id="263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BB48D-C56A-4B14-9678-28AE30AF34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DBB927-5A8A-4F42-8715-A81E6BA58323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0A1942B0-BDE6-42F9-A458-2E98DA15765D}" type="parTrans" cxnId="{95F8AE2B-1A46-4B40-8E8A-63300A6B0A7E}">
      <dgm:prSet/>
      <dgm:spPr/>
      <dgm:t>
        <a:bodyPr/>
        <a:lstStyle/>
        <a:p>
          <a:endParaRPr lang="de-DE"/>
        </a:p>
      </dgm:t>
    </dgm:pt>
    <dgm:pt modelId="{85D7D43E-C42F-48E5-8141-02739EAAF166}" type="sibTrans" cxnId="{95F8AE2B-1A46-4B40-8E8A-63300A6B0A7E}">
      <dgm:prSet/>
      <dgm:spPr/>
      <dgm:t>
        <a:bodyPr/>
        <a:lstStyle/>
        <a:p>
          <a:endParaRPr lang="de-DE"/>
        </a:p>
      </dgm:t>
    </dgm:pt>
    <dgm:pt modelId="{270D1D2A-A89A-48D1-B747-56A87CD07029}" type="pres">
      <dgm:prSet presAssocID="{4F4BB48D-C56A-4B14-9678-28AE30AF3482}" presName="diagram" presStyleCnt="0">
        <dgm:presLayoutVars>
          <dgm:dir/>
          <dgm:resizeHandles val="exact"/>
        </dgm:presLayoutVars>
      </dgm:prSet>
      <dgm:spPr/>
    </dgm:pt>
    <dgm:pt modelId="{9A4B9F5D-3B3E-41C7-B780-470BBCD7F339}" type="pres">
      <dgm:prSet presAssocID="{6DDBB927-5A8A-4F42-8715-A81E6BA58323}" presName="node" presStyleLbl="node1" presStyleIdx="0" presStyleCnt="1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45970519-1237-40BA-B5C9-3C52FA8E64F3}" type="presOf" srcId="{4F4BB48D-C56A-4B14-9678-28AE30AF3482}" destId="{270D1D2A-A89A-48D1-B747-56A87CD07029}" srcOrd="0" destOrd="0" presId="urn:microsoft.com/office/officeart/2005/8/layout/default"/>
    <dgm:cxn modelId="{95F8AE2B-1A46-4B40-8E8A-63300A6B0A7E}" srcId="{4F4BB48D-C56A-4B14-9678-28AE30AF3482}" destId="{6DDBB927-5A8A-4F42-8715-A81E6BA58323}" srcOrd="0" destOrd="0" parTransId="{0A1942B0-BDE6-42F9-A458-2E98DA15765D}" sibTransId="{85D7D43E-C42F-48E5-8141-02739EAAF166}"/>
    <dgm:cxn modelId="{4C396444-830C-4B83-8227-273CBF9D9CFC}" type="presOf" srcId="{6DDBB927-5A8A-4F42-8715-A81E6BA58323}" destId="{9A4B9F5D-3B3E-41C7-B780-470BBCD7F339}" srcOrd="0" destOrd="0" presId="urn:microsoft.com/office/officeart/2005/8/layout/default"/>
    <dgm:cxn modelId="{10D0FA4B-A99F-4DD2-B654-1D90B61658EF}" type="presParOf" srcId="{270D1D2A-A89A-48D1-B747-56A87CD07029}" destId="{9A4B9F5D-3B3E-41C7-B780-470BBCD7F33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4BB48D-C56A-4B14-9678-28AE30AF34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DBB927-5A8A-4F42-8715-A81E6BA58323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0A1942B0-BDE6-42F9-A458-2E98DA15765D}" type="parTrans" cxnId="{95F8AE2B-1A46-4B40-8E8A-63300A6B0A7E}">
      <dgm:prSet/>
      <dgm:spPr/>
      <dgm:t>
        <a:bodyPr/>
        <a:lstStyle/>
        <a:p>
          <a:endParaRPr lang="de-DE"/>
        </a:p>
      </dgm:t>
    </dgm:pt>
    <dgm:pt modelId="{85D7D43E-C42F-48E5-8141-02739EAAF166}" type="sibTrans" cxnId="{95F8AE2B-1A46-4B40-8E8A-63300A6B0A7E}">
      <dgm:prSet/>
      <dgm:spPr/>
      <dgm:t>
        <a:bodyPr/>
        <a:lstStyle/>
        <a:p>
          <a:endParaRPr lang="de-DE"/>
        </a:p>
      </dgm:t>
    </dgm:pt>
    <dgm:pt modelId="{270D1D2A-A89A-48D1-B747-56A87CD07029}" type="pres">
      <dgm:prSet presAssocID="{4F4BB48D-C56A-4B14-9678-28AE30AF3482}" presName="diagram" presStyleCnt="0">
        <dgm:presLayoutVars>
          <dgm:dir/>
          <dgm:resizeHandles val="exact"/>
        </dgm:presLayoutVars>
      </dgm:prSet>
      <dgm:spPr/>
    </dgm:pt>
    <dgm:pt modelId="{9A4B9F5D-3B3E-41C7-B780-470BBCD7F339}" type="pres">
      <dgm:prSet presAssocID="{6DDBB927-5A8A-4F42-8715-A81E6BA58323}" presName="node" presStyleLbl="node1" presStyleIdx="0" presStyleCnt="1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45970519-1237-40BA-B5C9-3C52FA8E64F3}" type="presOf" srcId="{4F4BB48D-C56A-4B14-9678-28AE30AF3482}" destId="{270D1D2A-A89A-48D1-B747-56A87CD07029}" srcOrd="0" destOrd="0" presId="urn:microsoft.com/office/officeart/2005/8/layout/default"/>
    <dgm:cxn modelId="{95F8AE2B-1A46-4B40-8E8A-63300A6B0A7E}" srcId="{4F4BB48D-C56A-4B14-9678-28AE30AF3482}" destId="{6DDBB927-5A8A-4F42-8715-A81E6BA58323}" srcOrd="0" destOrd="0" parTransId="{0A1942B0-BDE6-42F9-A458-2E98DA15765D}" sibTransId="{85D7D43E-C42F-48E5-8141-02739EAAF166}"/>
    <dgm:cxn modelId="{4C396444-830C-4B83-8227-273CBF9D9CFC}" type="presOf" srcId="{6DDBB927-5A8A-4F42-8715-A81E6BA58323}" destId="{9A4B9F5D-3B3E-41C7-B780-470BBCD7F339}" srcOrd="0" destOrd="0" presId="urn:microsoft.com/office/officeart/2005/8/layout/default"/>
    <dgm:cxn modelId="{10D0FA4B-A99F-4DD2-B654-1D90B61658EF}" type="presParOf" srcId="{270D1D2A-A89A-48D1-B747-56A87CD07029}" destId="{9A4B9F5D-3B3E-41C7-B780-470BBCD7F33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4BB48D-C56A-4B14-9678-28AE30AF34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DDBB927-5A8A-4F42-8715-A81E6BA58323}">
      <dgm:prSet phldrT="[Text]"/>
      <dgm:spPr/>
      <dgm:t>
        <a:bodyPr/>
        <a:lstStyle/>
        <a:p>
          <a:pPr algn="ctr"/>
          <a:r>
            <a:rPr lang="de-DE">
              <a:solidFill>
                <a:schemeClr val="tx1"/>
              </a:solidFill>
            </a:rPr>
            <a:t>Old</a:t>
          </a:r>
          <a:r>
            <a:rPr lang="de-DE"/>
            <a:t> </a:t>
          </a:r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0A1942B0-BDE6-42F9-A458-2E98DA15765D}" type="parTrans" cxnId="{95F8AE2B-1A46-4B40-8E8A-63300A6B0A7E}">
      <dgm:prSet/>
      <dgm:spPr/>
      <dgm:t>
        <a:bodyPr/>
        <a:lstStyle/>
        <a:p>
          <a:endParaRPr lang="de-DE"/>
        </a:p>
      </dgm:t>
    </dgm:pt>
    <dgm:pt modelId="{85D7D43E-C42F-48E5-8141-02739EAAF166}" type="sibTrans" cxnId="{95F8AE2B-1A46-4B40-8E8A-63300A6B0A7E}">
      <dgm:prSet/>
      <dgm:spPr/>
      <dgm:t>
        <a:bodyPr/>
        <a:lstStyle/>
        <a:p>
          <a:endParaRPr lang="de-DE"/>
        </a:p>
      </dgm:t>
    </dgm:pt>
    <dgm:pt modelId="{80AD1D61-046F-480A-BD68-82440BDDAD68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Empty Repository</a:t>
          </a:r>
        </a:p>
      </dgm:t>
    </dgm:pt>
    <dgm:pt modelId="{2FA184F0-05F3-4F3D-BB6D-783AEC0CAB29}" type="parTrans" cxnId="{20E76C00-EE7B-4B7C-9EFD-1408821F90FF}">
      <dgm:prSet/>
      <dgm:spPr/>
      <dgm:t>
        <a:bodyPr/>
        <a:lstStyle/>
        <a:p>
          <a:endParaRPr lang="de-DE"/>
        </a:p>
      </dgm:t>
    </dgm:pt>
    <dgm:pt modelId="{3C65786C-6CFC-42E1-AECE-0278A9F7334B}" type="sibTrans" cxnId="{20E76C00-EE7B-4B7C-9EFD-1408821F90FF}">
      <dgm:prSet/>
      <dgm:spPr/>
      <dgm:t>
        <a:bodyPr/>
        <a:lstStyle/>
        <a:p>
          <a:endParaRPr lang="de-DE"/>
        </a:p>
      </dgm:t>
    </dgm:pt>
    <dgm:pt modelId="{270D1D2A-A89A-48D1-B747-56A87CD07029}" type="pres">
      <dgm:prSet presAssocID="{4F4BB48D-C56A-4B14-9678-28AE30AF3482}" presName="diagram" presStyleCnt="0">
        <dgm:presLayoutVars>
          <dgm:dir/>
          <dgm:resizeHandles val="exact"/>
        </dgm:presLayoutVars>
      </dgm:prSet>
      <dgm:spPr/>
    </dgm:pt>
    <dgm:pt modelId="{9A4B9F5D-3B3E-41C7-B780-470BBCD7F339}" type="pres">
      <dgm:prSet presAssocID="{6DDBB927-5A8A-4F42-8715-A81E6BA58323}" presName="node" presStyleLbl="node1" presStyleIdx="0" presStyleCnt="2" custScaleX="56025" custScaleY="44362" custLinFactNeighborX="-957" custLinFactNeighborY="-17285">
        <dgm:presLayoutVars>
          <dgm:bulletEnabled val="1"/>
        </dgm:presLayoutVars>
      </dgm:prSet>
      <dgm:spPr>
        <a:prstGeom prst="round1Rect">
          <a:avLst/>
        </a:prstGeom>
      </dgm:spPr>
    </dgm:pt>
    <dgm:pt modelId="{906E5C7C-0FA6-44F4-AE6C-649895E894EE}" type="pres">
      <dgm:prSet presAssocID="{85D7D43E-C42F-48E5-8141-02739EAAF166}" presName="sibTrans" presStyleCnt="0"/>
      <dgm:spPr/>
    </dgm:pt>
    <dgm:pt modelId="{1DFFDEF2-82AC-44C5-B26A-C8BDC60C4166}" type="pres">
      <dgm:prSet presAssocID="{80AD1D61-046F-480A-BD68-82440BDDAD68}" presName="node" presStyleLbl="node1" presStyleIdx="1" presStyleCnt="2" custScaleX="56025" custScaleY="44362" custLinFactNeighborX="-957" custLinFactNeighborY="15221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20E76C00-EE7B-4B7C-9EFD-1408821F90FF}" srcId="{4F4BB48D-C56A-4B14-9678-28AE30AF3482}" destId="{80AD1D61-046F-480A-BD68-82440BDDAD68}" srcOrd="1" destOrd="0" parTransId="{2FA184F0-05F3-4F3D-BB6D-783AEC0CAB29}" sibTransId="{3C65786C-6CFC-42E1-AECE-0278A9F7334B}"/>
    <dgm:cxn modelId="{45970519-1237-40BA-B5C9-3C52FA8E64F3}" type="presOf" srcId="{4F4BB48D-C56A-4B14-9678-28AE30AF3482}" destId="{270D1D2A-A89A-48D1-B747-56A87CD07029}" srcOrd="0" destOrd="0" presId="urn:microsoft.com/office/officeart/2005/8/layout/default"/>
    <dgm:cxn modelId="{95F8AE2B-1A46-4B40-8E8A-63300A6B0A7E}" srcId="{4F4BB48D-C56A-4B14-9678-28AE30AF3482}" destId="{6DDBB927-5A8A-4F42-8715-A81E6BA58323}" srcOrd="0" destOrd="0" parTransId="{0A1942B0-BDE6-42F9-A458-2E98DA15765D}" sibTransId="{85D7D43E-C42F-48E5-8141-02739EAAF166}"/>
    <dgm:cxn modelId="{4C396444-830C-4B83-8227-273CBF9D9CFC}" type="presOf" srcId="{6DDBB927-5A8A-4F42-8715-A81E6BA58323}" destId="{9A4B9F5D-3B3E-41C7-B780-470BBCD7F339}" srcOrd="0" destOrd="0" presId="urn:microsoft.com/office/officeart/2005/8/layout/default"/>
    <dgm:cxn modelId="{983EACD3-D021-40BA-A060-6B754C609FA9}" type="presOf" srcId="{80AD1D61-046F-480A-BD68-82440BDDAD68}" destId="{1DFFDEF2-82AC-44C5-B26A-C8BDC60C4166}" srcOrd="0" destOrd="0" presId="urn:microsoft.com/office/officeart/2005/8/layout/default"/>
    <dgm:cxn modelId="{10D0FA4B-A99F-4DD2-B654-1D90B61658EF}" type="presParOf" srcId="{270D1D2A-A89A-48D1-B747-56A87CD07029}" destId="{9A4B9F5D-3B3E-41C7-B780-470BBCD7F339}" srcOrd="0" destOrd="0" presId="urn:microsoft.com/office/officeart/2005/8/layout/default"/>
    <dgm:cxn modelId="{D0687D5C-409E-4D13-B74B-A8EB0C94CA7B}" type="presParOf" srcId="{270D1D2A-A89A-48D1-B747-56A87CD07029}" destId="{906E5C7C-0FA6-44F4-AE6C-649895E894EE}" srcOrd="1" destOrd="0" presId="urn:microsoft.com/office/officeart/2005/8/layout/default"/>
    <dgm:cxn modelId="{673369A1-D859-460C-A428-788A5E5672D1}" type="presParOf" srcId="{270D1D2A-A89A-48D1-B747-56A87CD07029}" destId="{1DFFDEF2-82AC-44C5-B26A-C8BDC60C416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73361E-4370-4485-815D-187257F94B55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D529C744-C8CD-4632-9140-BB7B3F2844E8}" type="parTrans" cxnId="{6698696F-E378-4F50-A62D-3C5814AC7E15}">
      <dgm:prSet/>
      <dgm:spPr/>
      <dgm:t>
        <a:bodyPr/>
        <a:lstStyle/>
        <a:p>
          <a:endParaRPr lang="de-DE"/>
        </a:p>
      </dgm:t>
    </dgm:pt>
    <dgm:pt modelId="{8057445A-5B74-4ED4-B7A0-A3B94665D4CB}" type="sibTrans" cxnId="{6698696F-E378-4F50-A62D-3C5814AC7E15}">
      <dgm:prSet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  <dgm:pt modelId="{FCAA9E1E-456A-4C95-8793-3FF1704CFBDC}" type="pres">
      <dgm:prSet presAssocID="{5F73361E-4370-4485-815D-187257F94B55}" presName="node" presStyleLbl="node1" presStyleIdx="0" presStyleCnt="1" custScaleX="47081" custScaleY="46647" custLinFactNeighborX="-3012" custLinFactNeighborY="-46657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1B94D646-7661-4903-B65C-4D34AB193EC1}" type="presOf" srcId="{66B5714B-839D-4863-8110-A1D5199B7288}" destId="{450EF788-3523-42D3-B2B2-A9A78ADDBE2E}" srcOrd="0" destOrd="0" presId="urn:microsoft.com/office/officeart/2005/8/layout/default"/>
    <dgm:cxn modelId="{6698696F-E378-4F50-A62D-3C5814AC7E15}" srcId="{66B5714B-839D-4863-8110-A1D5199B7288}" destId="{5F73361E-4370-4485-815D-187257F94B55}" srcOrd="0" destOrd="0" parTransId="{D529C744-C8CD-4632-9140-BB7B3F2844E8}" sibTransId="{8057445A-5B74-4ED4-B7A0-A3B94665D4CB}"/>
    <dgm:cxn modelId="{2F138EDB-C6DE-48D9-8B4C-861DFA4703E5}" type="presOf" srcId="{5F73361E-4370-4485-815D-187257F94B55}" destId="{FCAA9E1E-456A-4C95-8793-3FF1704CFBDC}" srcOrd="0" destOrd="0" presId="urn:microsoft.com/office/officeart/2005/8/layout/default"/>
    <dgm:cxn modelId="{3232D380-D4FC-4772-9397-A4ECA6D5B745}" type="presParOf" srcId="{450EF788-3523-42D3-B2B2-A9A78ADDBE2E}" destId="{FCAA9E1E-456A-4C95-8793-3FF1704CFB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73361E-4370-4485-815D-187257F94B55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D529C744-C8CD-4632-9140-BB7B3F2844E8}" type="parTrans" cxnId="{6698696F-E378-4F50-A62D-3C5814AC7E15}">
      <dgm:prSet/>
      <dgm:spPr/>
      <dgm:t>
        <a:bodyPr/>
        <a:lstStyle/>
        <a:p>
          <a:endParaRPr lang="de-DE"/>
        </a:p>
      </dgm:t>
    </dgm:pt>
    <dgm:pt modelId="{8057445A-5B74-4ED4-B7A0-A3B94665D4CB}" type="sibTrans" cxnId="{6698696F-E378-4F50-A62D-3C5814AC7E15}">
      <dgm:prSet/>
      <dgm:spPr/>
      <dgm:t>
        <a:bodyPr/>
        <a:lstStyle/>
        <a:p>
          <a:endParaRPr lang="de-DE"/>
        </a:p>
      </dgm:t>
    </dgm:pt>
    <dgm:pt modelId="{AE95FC26-B5DC-43C1-84B3-BD4F48918B08}">
      <dgm:prSet phldrT="[Text]"/>
      <dgm:spPr/>
      <dgm:t>
        <a:bodyPr/>
        <a:lstStyle/>
        <a:p>
          <a:r>
            <a:rPr lang="de-DE">
              <a:solidFill>
                <a:schemeClr val="tx1"/>
              </a:solidFill>
            </a:rPr>
            <a:t>Repository</a:t>
          </a:r>
        </a:p>
      </dgm:t>
    </dgm:pt>
    <dgm:pt modelId="{F5D0D923-538A-4203-8BE7-34F8A22FDC76}" type="parTrans" cxnId="{EA4B074E-20DE-4E12-8979-0D50786D23D9}">
      <dgm:prSet/>
      <dgm:spPr/>
      <dgm:t>
        <a:bodyPr/>
        <a:lstStyle/>
        <a:p>
          <a:endParaRPr lang="de-DE"/>
        </a:p>
      </dgm:t>
    </dgm:pt>
    <dgm:pt modelId="{B262670B-C1DF-4284-8E45-3419483B7CC0}" type="sibTrans" cxnId="{EA4B074E-20DE-4E12-8979-0D50786D23D9}">
      <dgm:prSet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  <dgm:pt modelId="{FCAA9E1E-456A-4C95-8793-3FF1704CFBDC}" type="pres">
      <dgm:prSet presAssocID="{5F73361E-4370-4485-815D-187257F94B55}" presName="node" presStyleLbl="node1" presStyleIdx="0" presStyleCnt="2" custScaleX="47081" custScaleY="46647" custLinFactNeighborX="-3012" custLinFactNeighborY="-46657">
        <dgm:presLayoutVars>
          <dgm:bulletEnabled val="1"/>
        </dgm:presLayoutVars>
      </dgm:prSet>
      <dgm:spPr>
        <a:prstGeom prst="round1Rect">
          <a:avLst/>
        </a:prstGeom>
      </dgm:spPr>
    </dgm:pt>
    <dgm:pt modelId="{34AD7E61-A5AB-4EA5-B24A-7210A6BDB360}" type="pres">
      <dgm:prSet presAssocID="{8057445A-5B74-4ED4-B7A0-A3B94665D4CB}" presName="sibTrans" presStyleCnt="0"/>
      <dgm:spPr/>
    </dgm:pt>
    <dgm:pt modelId="{400B11CB-74B9-43B4-99CE-6F8BD0F8E5A4}" type="pres">
      <dgm:prSet presAssocID="{AE95FC26-B5DC-43C1-84B3-BD4F48918B08}" presName="node" presStyleLbl="node1" presStyleIdx="1" presStyleCnt="2" custScaleX="47081" custScaleY="46647" custLinFactNeighborX="-1984" custLinFactNeighborY="15000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6B6F2705-6C4B-44A3-B069-6EB2B5585326}" type="presOf" srcId="{AE95FC26-B5DC-43C1-84B3-BD4F48918B08}" destId="{400B11CB-74B9-43B4-99CE-6F8BD0F8E5A4}" srcOrd="0" destOrd="0" presId="urn:microsoft.com/office/officeart/2005/8/layout/default"/>
    <dgm:cxn modelId="{1B94D646-7661-4903-B65C-4D34AB193EC1}" type="presOf" srcId="{66B5714B-839D-4863-8110-A1D5199B7288}" destId="{450EF788-3523-42D3-B2B2-A9A78ADDBE2E}" srcOrd="0" destOrd="0" presId="urn:microsoft.com/office/officeart/2005/8/layout/default"/>
    <dgm:cxn modelId="{EA4B074E-20DE-4E12-8979-0D50786D23D9}" srcId="{66B5714B-839D-4863-8110-A1D5199B7288}" destId="{AE95FC26-B5DC-43C1-84B3-BD4F48918B08}" srcOrd="1" destOrd="0" parTransId="{F5D0D923-538A-4203-8BE7-34F8A22FDC76}" sibTransId="{B262670B-C1DF-4284-8E45-3419483B7CC0}"/>
    <dgm:cxn modelId="{6698696F-E378-4F50-A62D-3C5814AC7E15}" srcId="{66B5714B-839D-4863-8110-A1D5199B7288}" destId="{5F73361E-4370-4485-815D-187257F94B55}" srcOrd="0" destOrd="0" parTransId="{D529C744-C8CD-4632-9140-BB7B3F2844E8}" sibTransId="{8057445A-5B74-4ED4-B7A0-A3B94665D4CB}"/>
    <dgm:cxn modelId="{2F138EDB-C6DE-48D9-8B4C-861DFA4703E5}" type="presOf" srcId="{5F73361E-4370-4485-815D-187257F94B55}" destId="{FCAA9E1E-456A-4C95-8793-3FF1704CFBDC}" srcOrd="0" destOrd="0" presId="urn:microsoft.com/office/officeart/2005/8/layout/default"/>
    <dgm:cxn modelId="{3232D380-D4FC-4772-9397-A4ECA6D5B745}" type="presParOf" srcId="{450EF788-3523-42D3-B2B2-A9A78ADDBE2E}" destId="{FCAA9E1E-456A-4C95-8793-3FF1704CFBDC}" srcOrd="0" destOrd="0" presId="urn:microsoft.com/office/officeart/2005/8/layout/default"/>
    <dgm:cxn modelId="{12BEDF66-BFA5-4BDF-A3FF-495654553872}" type="presParOf" srcId="{450EF788-3523-42D3-B2B2-A9A78ADDBE2E}" destId="{34AD7E61-A5AB-4EA5-B24A-7210A6BDB360}" srcOrd="1" destOrd="0" presId="urn:microsoft.com/office/officeart/2005/8/layout/default"/>
    <dgm:cxn modelId="{20AD1CA7-8208-4165-92DD-5ECB127D0477}" type="presParOf" srcId="{450EF788-3523-42D3-B2B2-A9A78ADDBE2E}" destId="{400B11CB-74B9-43B4-99CE-6F8BD0F8E5A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73361E-4370-4485-815D-187257F94B55}">
      <dgm:prSet phldrT="[Text]"/>
      <dgm:spPr/>
      <dgm:t>
        <a:bodyPr/>
        <a:lstStyle/>
        <a:p>
          <a:endParaRPr lang="de-DE"/>
        </a:p>
      </dgm:t>
    </dgm:pt>
    <dgm:pt modelId="{D529C744-C8CD-4632-9140-BB7B3F2844E8}" type="parTrans" cxnId="{6698696F-E378-4F50-A62D-3C5814AC7E15}">
      <dgm:prSet/>
      <dgm:spPr/>
      <dgm:t>
        <a:bodyPr/>
        <a:lstStyle/>
        <a:p>
          <a:endParaRPr lang="de-DE"/>
        </a:p>
      </dgm:t>
    </dgm:pt>
    <dgm:pt modelId="{8057445A-5B74-4ED4-B7A0-A3B94665D4CB}" type="sibTrans" cxnId="{6698696F-E378-4F50-A62D-3C5814AC7E15}">
      <dgm:prSet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  <dgm:pt modelId="{FCAA9E1E-456A-4C95-8793-3FF1704CFBDC}" type="pres">
      <dgm:prSet presAssocID="{5F73361E-4370-4485-815D-187257F94B55}" presName="node" presStyleLbl="node1" presStyleIdx="0" presStyleCnt="1" custScaleX="71786" custScaleY="139961" custLinFactNeighborX="-3012" custLinFactNeighborY="-46657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1B94D646-7661-4903-B65C-4D34AB193EC1}" type="presOf" srcId="{66B5714B-839D-4863-8110-A1D5199B7288}" destId="{450EF788-3523-42D3-B2B2-A9A78ADDBE2E}" srcOrd="0" destOrd="0" presId="urn:microsoft.com/office/officeart/2005/8/layout/default"/>
    <dgm:cxn modelId="{6698696F-E378-4F50-A62D-3C5814AC7E15}" srcId="{66B5714B-839D-4863-8110-A1D5199B7288}" destId="{5F73361E-4370-4485-815D-187257F94B55}" srcOrd="0" destOrd="0" parTransId="{D529C744-C8CD-4632-9140-BB7B3F2844E8}" sibTransId="{8057445A-5B74-4ED4-B7A0-A3B94665D4CB}"/>
    <dgm:cxn modelId="{2F138EDB-C6DE-48D9-8B4C-861DFA4703E5}" type="presOf" srcId="{5F73361E-4370-4485-815D-187257F94B55}" destId="{FCAA9E1E-456A-4C95-8793-3FF1704CFBDC}" srcOrd="0" destOrd="0" presId="urn:microsoft.com/office/officeart/2005/8/layout/default"/>
    <dgm:cxn modelId="{3232D380-D4FC-4772-9397-A4ECA6D5B745}" type="presParOf" srcId="{450EF788-3523-42D3-B2B2-A9A78ADDBE2E}" destId="{FCAA9E1E-456A-4C95-8793-3FF1704CFBD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B5714B-839D-4863-8110-A1D5199B72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50EF788-3523-42D3-B2B2-A9A78ADDBE2E}" type="pres">
      <dgm:prSet presAssocID="{66B5714B-839D-4863-8110-A1D5199B7288}" presName="diagram" presStyleCnt="0">
        <dgm:presLayoutVars>
          <dgm:dir/>
          <dgm:resizeHandles val="exact"/>
        </dgm:presLayoutVars>
      </dgm:prSet>
      <dgm:spPr/>
    </dgm:pt>
  </dgm:ptLst>
  <dgm:cxnLst>
    <dgm:cxn modelId="{1B94D646-7661-4903-B65C-4D34AB193EC1}" type="presOf" srcId="{66B5714B-839D-4863-8110-A1D5199B7288}" destId="{450EF788-3523-42D3-B2B2-A9A78ADDBE2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B9F5D-3B3E-41C7-B780-470BBCD7F339}">
      <dsp:nvSpPr>
        <dsp:cNvPr id="0" name=""/>
        <dsp:cNvSpPr/>
      </dsp:nvSpPr>
      <dsp:spPr>
        <a:xfrm>
          <a:off x="0" y="621188"/>
          <a:ext cx="5181600" cy="310896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>
              <a:solidFill>
                <a:schemeClr val="tx1"/>
              </a:solidFill>
            </a:rPr>
            <a:t>Repository</a:t>
          </a:r>
        </a:p>
      </dsp:txBody>
      <dsp:txXfrm>
        <a:off x="0" y="621188"/>
        <a:ext cx="5029833" cy="3108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B9F5D-3B3E-41C7-B780-470BBCD7F339}">
      <dsp:nvSpPr>
        <dsp:cNvPr id="0" name=""/>
        <dsp:cNvSpPr/>
      </dsp:nvSpPr>
      <dsp:spPr>
        <a:xfrm>
          <a:off x="0" y="621188"/>
          <a:ext cx="5181600" cy="310896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>
              <a:solidFill>
                <a:schemeClr val="tx1"/>
              </a:solidFill>
            </a:rPr>
            <a:t>Repository</a:t>
          </a:r>
        </a:p>
      </dsp:txBody>
      <dsp:txXfrm>
        <a:off x="0" y="621188"/>
        <a:ext cx="5029833" cy="3108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B9F5D-3B3E-41C7-B780-470BBCD7F339}">
      <dsp:nvSpPr>
        <dsp:cNvPr id="0" name=""/>
        <dsp:cNvSpPr/>
      </dsp:nvSpPr>
      <dsp:spPr>
        <a:xfrm>
          <a:off x="1089716" y="8"/>
          <a:ext cx="2902991" cy="137919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>
              <a:solidFill>
                <a:schemeClr val="tx1"/>
              </a:solidFill>
            </a:rPr>
            <a:t>Old</a:t>
          </a:r>
          <a:r>
            <a:rPr lang="de-DE" sz="3800" kern="1200"/>
            <a:t> </a:t>
          </a:r>
          <a:r>
            <a:rPr lang="de-DE" sz="3800" kern="1200">
              <a:solidFill>
                <a:schemeClr val="tx1"/>
              </a:solidFill>
            </a:rPr>
            <a:t>Repository</a:t>
          </a:r>
        </a:p>
      </dsp:txBody>
      <dsp:txXfrm>
        <a:off x="1089716" y="8"/>
        <a:ext cx="2835664" cy="1379196"/>
      </dsp:txXfrm>
    </dsp:sp>
    <dsp:sp modelId="{1DFFDEF2-82AC-44C5-B26A-C8BDC60C4166}">
      <dsp:nvSpPr>
        <dsp:cNvPr id="0" name=""/>
        <dsp:cNvSpPr/>
      </dsp:nvSpPr>
      <dsp:spPr>
        <a:xfrm>
          <a:off x="1089716" y="2907963"/>
          <a:ext cx="2902991" cy="137919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>
              <a:solidFill>
                <a:schemeClr val="tx1"/>
              </a:solidFill>
            </a:rPr>
            <a:t>Empty Repository</a:t>
          </a:r>
        </a:p>
      </dsp:txBody>
      <dsp:txXfrm>
        <a:off x="1089716" y="2907963"/>
        <a:ext cx="2835664" cy="13791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9E1E-456A-4C95-8793-3FF1704CFBDC}">
      <dsp:nvSpPr>
        <dsp:cNvPr id="0" name=""/>
        <dsp:cNvSpPr/>
      </dsp:nvSpPr>
      <dsp:spPr>
        <a:xfrm>
          <a:off x="1214955" y="3"/>
          <a:ext cx="2439549" cy="145023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>
              <a:solidFill>
                <a:schemeClr val="tx1"/>
              </a:solidFill>
            </a:rPr>
            <a:t>Repository</a:t>
          </a:r>
        </a:p>
      </dsp:txBody>
      <dsp:txXfrm>
        <a:off x="1214955" y="3"/>
        <a:ext cx="2368754" cy="1450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9E1E-456A-4C95-8793-3FF1704CFBDC}">
      <dsp:nvSpPr>
        <dsp:cNvPr id="0" name=""/>
        <dsp:cNvSpPr/>
      </dsp:nvSpPr>
      <dsp:spPr>
        <a:xfrm>
          <a:off x="1214955" y="0"/>
          <a:ext cx="2439549" cy="145023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>
              <a:solidFill>
                <a:schemeClr val="tx1"/>
              </a:solidFill>
            </a:rPr>
            <a:t>Repository</a:t>
          </a:r>
        </a:p>
      </dsp:txBody>
      <dsp:txXfrm>
        <a:off x="1214955" y="0"/>
        <a:ext cx="2368754" cy="1450236"/>
      </dsp:txXfrm>
    </dsp:sp>
    <dsp:sp modelId="{400B11CB-74B9-43B4-99CE-6F8BD0F8E5A4}">
      <dsp:nvSpPr>
        <dsp:cNvPr id="0" name=""/>
        <dsp:cNvSpPr/>
      </dsp:nvSpPr>
      <dsp:spPr>
        <a:xfrm>
          <a:off x="1268222" y="2901093"/>
          <a:ext cx="2439549" cy="145023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>
              <a:solidFill>
                <a:schemeClr val="tx1"/>
              </a:solidFill>
            </a:rPr>
            <a:t>Repository</a:t>
          </a:r>
        </a:p>
      </dsp:txBody>
      <dsp:txXfrm>
        <a:off x="1268222" y="2901093"/>
        <a:ext cx="2368754" cy="14502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A9E1E-456A-4C95-8793-3FF1704CFBDC}">
      <dsp:nvSpPr>
        <dsp:cNvPr id="0" name=""/>
        <dsp:cNvSpPr/>
      </dsp:nvSpPr>
      <dsp:spPr>
        <a:xfrm>
          <a:off x="574898" y="0"/>
          <a:ext cx="3719663" cy="435133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/>
        </a:p>
      </dsp:txBody>
      <dsp:txXfrm>
        <a:off x="574898" y="0"/>
        <a:ext cx="3538084" cy="43513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35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55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82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59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32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0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54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92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7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94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97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E4C2F-4190-4DFC-A849-951516848FEB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ACDD-1DEC-4979-B46D-3294A9F172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6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Version Control Systems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or: How do I </a:t>
            </a:r>
            <a:r>
              <a:rPr lang="de-DE" err="1"/>
              <a:t>git</a:t>
            </a:r>
            <a:r>
              <a:rPr lang="de-DE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914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536294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DCC28A17-8060-43F7-91DC-F969B27D621C}"/>
              </a:ext>
            </a:extLst>
          </p:cNvPr>
          <p:cNvSpPr/>
          <p:nvPr/>
        </p:nvSpPr>
        <p:spPr>
          <a:xfrm>
            <a:off x="6486618" y="4828189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Version 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2D72D-E1F7-4D85-889E-78FEC8B5F2C9}"/>
              </a:ext>
            </a:extLst>
          </p:cNvPr>
          <p:cNvSpPr/>
          <p:nvPr/>
        </p:nvSpPr>
        <p:spPr>
          <a:xfrm>
            <a:off x="8920209" y="4828189"/>
            <a:ext cx="1961965" cy="967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New file</a:t>
            </a:r>
          </a:p>
        </p:txBody>
      </p:sp>
      <p:sp>
        <p:nvSpPr>
          <p:cNvPr id="5" name="Pfeil: nach oben 4">
            <a:extLst>
              <a:ext uri="{FF2B5EF4-FFF2-40B4-BE49-F238E27FC236}">
                <a16:creationId xmlns:a16="http://schemas.microsoft.com/office/drawing/2014/main" id="{30FA2CF9-6086-4152-A69B-FF1A4735B76B}"/>
              </a:ext>
            </a:extLst>
          </p:cNvPr>
          <p:cNvSpPr/>
          <p:nvPr/>
        </p:nvSpPr>
        <p:spPr>
          <a:xfrm>
            <a:off x="8196495" y="3625898"/>
            <a:ext cx="319596" cy="68357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4148348B-BA43-494D-B65D-24F6B5821584}"/>
              </a:ext>
            </a:extLst>
          </p:cNvPr>
          <p:cNvSpPr/>
          <p:nvPr/>
        </p:nvSpPr>
        <p:spPr>
          <a:xfrm>
            <a:off x="8920209" y="3625898"/>
            <a:ext cx="319596" cy="68357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6486618" y="3543463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66214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r>
              <a:rPr lang="de-DE" u="sng"/>
              <a:t>Push</a:t>
            </a:r>
            <a:r>
              <a:rPr lang="de-DE"/>
              <a:t> or </a:t>
            </a:r>
            <a:r>
              <a:rPr lang="de-DE" u="sng"/>
              <a:t>Pull</a:t>
            </a:r>
            <a:r>
              <a:rPr lang="de-DE"/>
              <a:t> all the changes from a repository to another</a:t>
            </a:r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378436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DCC28A17-8060-43F7-91DC-F969B27D621C}"/>
              </a:ext>
            </a:extLst>
          </p:cNvPr>
          <p:cNvSpPr/>
          <p:nvPr/>
        </p:nvSpPr>
        <p:spPr>
          <a:xfrm>
            <a:off x="7998781" y="4792679"/>
            <a:ext cx="693752" cy="374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2D72D-E1F7-4D85-889E-78FEC8B5F2C9}"/>
              </a:ext>
            </a:extLst>
          </p:cNvPr>
          <p:cNvSpPr/>
          <p:nvPr/>
        </p:nvSpPr>
        <p:spPr>
          <a:xfrm>
            <a:off x="8822739" y="4792679"/>
            <a:ext cx="693752" cy="374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4148348B-BA43-494D-B65D-24F6B5821584}"/>
              </a:ext>
            </a:extLst>
          </p:cNvPr>
          <p:cNvSpPr/>
          <p:nvPr/>
        </p:nvSpPr>
        <p:spPr>
          <a:xfrm>
            <a:off x="8920209" y="3160450"/>
            <a:ext cx="319596" cy="163222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6486618" y="3543463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3" name="Pfeil: nach oben 12">
            <a:extLst>
              <a:ext uri="{FF2B5EF4-FFF2-40B4-BE49-F238E27FC236}">
                <a16:creationId xmlns:a16="http://schemas.microsoft.com/office/drawing/2014/main" id="{E3D1D13C-4DDA-4373-90D1-934406623E0D}"/>
              </a:ext>
            </a:extLst>
          </p:cNvPr>
          <p:cNvSpPr/>
          <p:nvPr/>
        </p:nvSpPr>
        <p:spPr>
          <a:xfrm>
            <a:off x="8255494" y="3160449"/>
            <a:ext cx="319596" cy="163222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6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r>
              <a:rPr lang="de-DE" u="sng"/>
              <a:t>Push</a:t>
            </a:r>
            <a:r>
              <a:rPr lang="de-DE"/>
              <a:t> or </a:t>
            </a:r>
            <a:r>
              <a:rPr lang="de-DE" u="sng"/>
              <a:t>Pull</a:t>
            </a:r>
            <a:r>
              <a:rPr lang="de-DE"/>
              <a:t> all the changes from a repo to another</a:t>
            </a:r>
          </a:p>
          <a:p>
            <a:r>
              <a:rPr lang="en-US" u="sng"/>
              <a:t>Branch</a:t>
            </a:r>
            <a:r>
              <a:rPr lang="en-US"/>
              <a:t> or </a:t>
            </a:r>
            <a:r>
              <a:rPr lang="en-US" u="sng"/>
              <a:t>Fork</a:t>
            </a:r>
            <a:r>
              <a:rPr lang="en-US"/>
              <a:t> duplicate the files in a repository</a:t>
            </a:r>
            <a:endParaRPr lang="de-DE"/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492667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DCC28A17-8060-43F7-91DC-F969B27D621C}"/>
              </a:ext>
            </a:extLst>
          </p:cNvPr>
          <p:cNvSpPr/>
          <p:nvPr/>
        </p:nvSpPr>
        <p:spPr>
          <a:xfrm>
            <a:off x="7311595" y="4458740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2D72D-E1F7-4D85-889E-78FEC8B5F2C9}"/>
              </a:ext>
            </a:extLst>
          </p:cNvPr>
          <p:cNvSpPr/>
          <p:nvPr/>
        </p:nvSpPr>
        <p:spPr>
          <a:xfrm>
            <a:off x="7311595" y="4017146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7658471" y="2796457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525EFD4-A8AA-4F4E-9664-2C67EC1C2BE6}"/>
              </a:ext>
            </a:extLst>
          </p:cNvPr>
          <p:cNvSpPr/>
          <p:nvPr/>
        </p:nvSpPr>
        <p:spPr>
          <a:xfrm>
            <a:off x="8209370" y="4344606"/>
            <a:ext cx="614502" cy="485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94C407B-4B51-446A-A0D5-908FE88EC4C2}"/>
              </a:ext>
            </a:extLst>
          </p:cNvPr>
          <p:cNvSpPr/>
          <p:nvPr/>
        </p:nvSpPr>
        <p:spPr>
          <a:xfrm>
            <a:off x="7311595" y="4900335"/>
            <a:ext cx="693752" cy="37412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314A37C-E389-4403-A36F-16FC98E33C82}"/>
              </a:ext>
            </a:extLst>
          </p:cNvPr>
          <p:cNvSpPr/>
          <p:nvPr/>
        </p:nvSpPr>
        <p:spPr>
          <a:xfrm>
            <a:off x="9022998" y="4458740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07406F4-5A63-448A-BA40-1687AC90395A}"/>
              </a:ext>
            </a:extLst>
          </p:cNvPr>
          <p:cNvSpPr/>
          <p:nvPr/>
        </p:nvSpPr>
        <p:spPr>
          <a:xfrm>
            <a:off x="9022998" y="4017146"/>
            <a:ext cx="693752" cy="3741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1BCB32E-DC01-4253-A04E-0695F6F8A346}"/>
              </a:ext>
            </a:extLst>
          </p:cNvPr>
          <p:cNvSpPr/>
          <p:nvPr/>
        </p:nvSpPr>
        <p:spPr>
          <a:xfrm>
            <a:off x="9022998" y="4900335"/>
            <a:ext cx="693752" cy="37412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5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EEAF99D6-2AAB-496E-8C5B-220AD12A1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945" y="3429000"/>
            <a:ext cx="6237000" cy="1917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Commit</a:t>
            </a:r>
            <a:r>
              <a:rPr lang="de-DE"/>
              <a:t> or </a:t>
            </a:r>
            <a:r>
              <a:rPr lang="de-DE" u="sng"/>
              <a:t>Check-in</a:t>
            </a:r>
            <a:r>
              <a:rPr lang="de-DE"/>
              <a:t> changes or new files</a:t>
            </a:r>
          </a:p>
          <a:p>
            <a:r>
              <a:rPr lang="de-DE" u="sng"/>
              <a:t>Push</a:t>
            </a:r>
            <a:r>
              <a:rPr lang="de-DE"/>
              <a:t> or </a:t>
            </a:r>
            <a:r>
              <a:rPr lang="de-DE" u="sng"/>
              <a:t>Pull</a:t>
            </a:r>
            <a:r>
              <a:rPr lang="de-DE"/>
              <a:t> all the changes from a repo to another</a:t>
            </a:r>
          </a:p>
          <a:p>
            <a:r>
              <a:rPr lang="en-US" u="sng"/>
              <a:t>Branch</a:t>
            </a:r>
            <a:r>
              <a:rPr lang="en-US"/>
              <a:t> or </a:t>
            </a:r>
            <a:r>
              <a:rPr lang="en-US" u="sng"/>
              <a:t>Fork</a:t>
            </a:r>
            <a:r>
              <a:rPr lang="en-US"/>
              <a:t> duplicate the files in a repository</a:t>
            </a:r>
            <a:endParaRPr lang="de-DE"/>
          </a:p>
          <a:p>
            <a:endParaRPr lang="de-DE" u="sng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979709F-CE4F-4F7B-96D0-AB5F73EC34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172184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C83B0FB1-E1AD-46F7-8414-FB709B088B53}"/>
              </a:ext>
            </a:extLst>
          </p:cNvPr>
          <p:cNvSpPr/>
          <p:nvPr/>
        </p:nvSpPr>
        <p:spPr>
          <a:xfrm>
            <a:off x="8175708" y="2024350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294433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Trunk</a:t>
            </a:r>
            <a:r>
              <a:rPr lang="de-DE"/>
              <a:t> or </a:t>
            </a:r>
            <a:r>
              <a:rPr lang="de-DE" u="sng"/>
              <a:t>Master </a:t>
            </a:r>
            <a:r>
              <a:rPr lang="de-DE"/>
              <a:t>is the main branch of a repository</a:t>
            </a:r>
          </a:p>
          <a:p>
            <a:endParaRPr lang="de-DE" u="sng"/>
          </a:p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9CD068-5937-422A-B859-626544B752C5}"/>
              </a:ext>
            </a:extLst>
          </p:cNvPr>
          <p:cNvSpPr/>
          <p:nvPr/>
        </p:nvSpPr>
        <p:spPr>
          <a:xfrm>
            <a:off x="6172200" y="4630139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master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F015EBA3-B940-4EFE-952A-9FED7C3CD4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765767"/>
            <a:ext cx="5181600" cy="471054"/>
          </a:xfrm>
        </p:spPr>
      </p:pic>
    </p:spTree>
    <p:extLst>
      <p:ext uri="{BB962C8B-B14F-4D97-AF65-F5344CB8AC3E}">
        <p14:creationId xmlns:p14="http://schemas.microsoft.com/office/powerpoint/2010/main" val="93451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Trunk</a:t>
            </a:r>
            <a:r>
              <a:rPr lang="de-DE"/>
              <a:t> or </a:t>
            </a:r>
            <a:r>
              <a:rPr lang="de-DE" u="sng"/>
              <a:t>Master </a:t>
            </a:r>
            <a:r>
              <a:rPr lang="de-DE"/>
              <a:t>is the main branch of a repository</a:t>
            </a:r>
          </a:p>
          <a:p>
            <a:r>
              <a:rPr lang="de-DE"/>
              <a:t>Add a new program component in a </a:t>
            </a:r>
            <a:r>
              <a:rPr lang="de-DE" u="sng"/>
              <a:t>Feature Branch</a:t>
            </a:r>
            <a:r>
              <a:rPr lang="de-DE"/>
              <a:t> </a:t>
            </a:r>
          </a:p>
          <a:p>
            <a:endParaRPr lang="de-DE" u="sng"/>
          </a:p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9CD068-5937-422A-B859-626544B752C5}"/>
              </a:ext>
            </a:extLst>
          </p:cNvPr>
          <p:cNvSpPr/>
          <p:nvPr/>
        </p:nvSpPr>
        <p:spPr>
          <a:xfrm>
            <a:off x="6172200" y="4630139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master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255DD47-7116-4EF2-8500-484EDCD3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06997"/>
            <a:ext cx="5181600" cy="1591787"/>
          </a:xfr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C994532B-600D-4DB2-814A-72F6E4BDCEFC}"/>
              </a:ext>
            </a:extLst>
          </p:cNvPr>
          <p:cNvSpPr/>
          <p:nvPr/>
        </p:nvSpPr>
        <p:spPr>
          <a:xfrm>
            <a:off x="6172200" y="1690688"/>
            <a:ext cx="3322782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feature branch</a:t>
            </a:r>
          </a:p>
        </p:txBody>
      </p:sp>
    </p:spTree>
    <p:extLst>
      <p:ext uri="{BB962C8B-B14F-4D97-AF65-F5344CB8AC3E}">
        <p14:creationId xmlns:p14="http://schemas.microsoft.com/office/powerpoint/2010/main" val="3969340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u="sng"/>
              <a:t>Trunk</a:t>
            </a:r>
            <a:r>
              <a:rPr lang="de-DE"/>
              <a:t> or </a:t>
            </a:r>
            <a:r>
              <a:rPr lang="de-DE" u="sng"/>
              <a:t>Master </a:t>
            </a:r>
            <a:r>
              <a:rPr lang="de-DE"/>
              <a:t>is the main branch of a repository</a:t>
            </a:r>
          </a:p>
          <a:p>
            <a:r>
              <a:rPr lang="de-DE"/>
              <a:t>Add a new program component in a </a:t>
            </a:r>
            <a:r>
              <a:rPr lang="de-DE" u="sng"/>
              <a:t>Feature Branch</a:t>
            </a:r>
          </a:p>
          <a:p>
            <a:r>
              <a:rPr lang="de-DE" u="sng"/>
              <a:t>Merge</a:t>
            </a:r>
            <a:r>
              <a:rPr lang="de-DE"/>
              <a:t> or </a:t>
            </a:r>
            <a:r>
              <a:rPr lang="de-DE" u="sng"/>
              <a:t>Integration </a:t>
            </a:r>
            <a:r>
              <a:rPr lang="de-DE"/>
              <a:t>means adding branch changes back to the source</a:t>
            </a:r>
            <a:endParaRPr lang="de-DE" u="sng"/>
          </a:p>
          <a:p>
            <a:endParaRPr lang="de-DE" u="sng"/>
          </a:p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9CD068-5937-422A-B859-626544B752C5}"/>
              </a:ext>
            </a:extLst>
          </p:cNvPr>
          <p:cNvSpPr/>
          <p:nvPr/>
        </p:nvSpPr>
        <p:spPr>
          <a:xfrm>
            <a:off x="6172200" y="4630139"/>
            <a:ext cx="1614256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master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255DD47-7116-4EF2-8500-484EDCD3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44" y="2706997"/>
            <a:ext cx="5178912" cy="1591787"/>
          </a:xfr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C994532B-600D-4DB2-814A-72F6E4BDCEFC}"/>
              </a:ext>
            </a:extLst>
          </p:cNvPr>
          <p:cNvSpPr/>
          <p:nvPr/>
        </p:nvSpPr>
        <p:spPr>
          <a:xfrm>
            <a:off x="6172200" y="1690688"/>
            <a:ext cx="3322782" cy="903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feature branch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3A76CF-6D41-4B3B-ABB8-2E75B4CE086F}"/>
              </a:ext>
            </a:extLst>
          </p:cNvPr>
          <p:cNvSpPr/>
          <p:nvPr/>
        </p:nvSpPr>
        <p:spPr>
          <a:xfrm>
            <a:off x="9968344" y="1690688"/>
            <a:ext cx="1461656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22929C8D-ED23-414C-909A-1078EB993073}"/>
              </a:ext>
            </a:extLst>
          </p:cNvPr>
          <p:cNvSpPr/>
          <p:nvPr/>
        </p:nvSpPr>
        <p:spPr>
          <a:xfrm>
            <a:off x="10843491" y="2706997"/>
            <a:ext cx="240145" cy="886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374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Copying a branch to another is called a </a:t>
            </a:r>
            <a:r>
              <a:rPr lang="de-DE" u="sng"/>
              <a:t>Switch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255DD47-7116-4EF2-8500-484EDCD3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44" y="2707410"/>
            <a:ext cx="5178912" cy="1590961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D3A76CF-6D41-4B3B-ABB8-2E75B4CE086F}"/>
              </a:ext>
            </a:extLst>
          </p:cNvPr>
          <p:cNvSpPr/>
          <p:nvPr/>
        </p:nvSpPr>
        <p:spPr>
          <a:xfrm>
            <a:off x="9301018" y="1690688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603750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0255-BA96-408A-A41B-823BE53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 -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0E7313-0720-4516-A2EF-D28052448A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Mark important milestones with a </a:t>
            </a:r>
            <a:r>
              <a:rPr lang="de-DE" u="sng"/>
              <a:t>Tag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255DD47-7116-4EF2-8500-484EDCD32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44" y="2892089"/>
            <a:ext cx="5178912" cy="1221603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D3A76CF-6D41-4B3B-ABB8-2E75B4CE086F}"/>
              </a:ext>
            </a:extLst>
          </p:cNvPr>
          <p:cNvSpPr/>
          <p:nvPr/>
        </p:nvSpPr>
        <p:spPr>
          <a:xfrm>
            <a:off x="9147274" y="1848105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tag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6C1189-7934-445B-99EF-8C5B5E23948C}"/>
              </a:ext>
            </a:extLst>
          </p:cNvPr>
          <p:cNvSpPr/>
          <p:nvPr/>
        </p:nvSpPr>
        <p:spPr>
          <a:xfrm>
            <a:off x="9201348" y="4113692"/>
            <a:ext cx="2128982" cy="886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Version 2.0</a:t>
            </a:r>
          </a:p>
        </p:txBody>
      </p:sp>
    </p:spTree>
    <p:extLst>
      <p:ext uri="{BB962C8B-B14F-4D97-AF65-F5344CB8AC3E}">
        <p14:creationId xmlns:p14="http://schemas.microsoft.com/office/powerpoint/2010/main" val="221024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749F531-90A3-40E0-9D2D-35D638542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1935"/>
            <a:ext cx="10515600" cy="4258717"/>
          </a:xfr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78F11F23-6CE0-4349-AA39-52E46265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Branching Strategy Example: Testing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B343D37-2FC1-43DD-AB42-2D5277D30777}"/>
              </a:ext>
            </a:extLst>
          </p:cNvPr>
          <p:cNvSpPr/>
          <p:nvPr/>
        </p:nvSpPr>
        <p:spPr>
          <a:xfrm>
            <a:off x="838200" y="5276562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5F29386-620C-4C20-9EB9-E73954A798DE}"/>
              </a:ext>
            </a:extLst>
          </p:cNvPr>
          <p:cNvSpPr/>
          <p:nvPr/>
        </p:nvSpPr>
        <p:spPr>
          <a:xfrm>
            <a:off x="838200" y="3825528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D68EB6-961E-4789-B691-612657CB3EBA}"/>
              </a:ext>
            </a:extLst>
          </p:cNvPr>
          <p:cNvSpPr/>
          <p:nvPr/>
        </p:nvSpPr>
        <p:spPr>
          <a:xfrm>
            <a:off x="838200" y="2353632"/>
            <a:ext cx="2128982" cy="886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Dev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FFAE908-6220-4A63-89BB-C862AB97D944}"/>
              </a:ext>
            </a:extLst>
          </p:cNvPr>
          <p:cNvSpPr/>
          <p:nvPr/>
        </p:nvSpPr>
        <p:spPr>
          <a:xfrm>
            <a:off x="9224818" y="5868616"/>
            <a:ext cx="2128982" cy="886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7E1BC09-2CE7-4E87-9ABA-2C443C1870BD}"/>
              </a:ext>
            </a:extLst>
          </p:cNvPr>
          <p:cNvSpPr/>
          <p:nvPr/>
        </p:nvSpPr>
        <p:spPr>
          <a:xfrm>
            <a:off x="5797748" y="5868616"/>
            <a:ext cx="2128982" cy="886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>
                <a:solidFill>
                  <a:schemeClr val="tx1"/>
                </a:solidFill>
              </a:rPr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360352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Version Control System?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SCM = Source Code Management</a:t>
            </a:r>
          </a:p>
          <a:p>
            <a:r>
              <a:rPr lang="de-DE"/>
              <a:t>Organizes production of large texts</a:t>
            </a:r>
          </a:p>
          <a:p>
            <a:r>
              <a:rPr lang="de-DE"/>
              <a:t>Tracks changes</a:t>
            </a:r>
          </a:p>
          <a:p>
            <a:r>
              <a:rPr lang="de-DE"/>
              <a:t>Helps authors collaborate</a:t>
            </a:r>
          </a:p>
          <a:p>
            <a:r>
              <a:rPr lang="de-DE"/>
              <a:t>Restores previous versions if needed</a:t>
            </a:r>
          </a:p>
        </p:txBody>
      </p:sp>
    </p:spTree>
    <p:extLst>
      <p:ext uri="{BB962C8B-B14F-4D97-AF65-F5344CB8AC3E}">
        <p14:creationId xmlns:p14="http://schemas.microsoft.com/office/powerpoint/2010/main" val="231021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Available Systems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TFS</a:t>
            </a:r>
          </a:p>
          <a:p>
            <a:r>
              <a:rPr lang="en-US"/>
              <a:t>BitKeeper</a:t>
            </a:r>
          </a:p>
          <a:p>
            <a:r>
              <a:rPr lang="en-US"/>
              <a:t>Git</a:t>
            </a:r>
          </a:p>
          <a:p>
            <a:r>
              <a:rPr lang="en-US"/>
              <a:t>Mercurial</a:t>
            </a:r>
          </a:p>
          <a:p>
            <a:r>
              <a:rPr lang="en-US"/>
              <a:t>Subversion, CVS, Monotone, ...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6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Example: Git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14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Hands-on hacking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731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Sources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282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THX &amp; BYE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00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for SCM tools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Program code</a:t>
            </a:r>
          </a:p>
          <a:p>
            <a:r>
              <a:rPr lang="de-DE"/>
              <a:t>Legal documents</a:t>
            </a:r>
          </a:p>
          <a:p>
            <a:r>
              <a:rPr lang="de-DE"/>
              <a:t>Technical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3053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Bad News: You must use SCM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Coding alone without SCM might work</a:t>
            </a:r>
          </a:p>
          <a:p>
            <a:r>
              <a:rPr lang="de-DE"/>
              <a:t>Teams need source control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14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Good News: You already do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Write a text in a word processor</a:t>
            </a:r>
          </a:p>
          <a:p>
            <a:r>
              <a:rPr lang="de-DE"/>
              <a:t>Make a mistake</a:t>
            </a:r>
          </a:p>
          <a:p>
            <a:r>
              <a:rPr lang="de-DE"/>
              <a:t>Press the Undo button</a:t>
            </a:r>
          </a:p>
          <a:p>
            <a:r>
              <a:rPr lang="de-DE"/>
              <a:t>Gratulations, you just used a version control tool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59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1C829-31E7-4651-984C-DCA1F8B1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No, seriously. Why should I use Source Control?</a:t>
            </a:r>
            <a:br>
              <a:rPr lang="en-US"/>
            </a:b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653B5-A2F3-434B-A216-1F7CF62B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See what others have changed</a:t>
            </a:r>
          </a:p>
          <a:p>
            <a:r>
              <a:rPr lang="de-DE"/>
              <a:t>You can roll back mistakes</a:t>
            </a:r>
          </a:p>
          <a:p>
            <a:r>
              <a:rPr lang="de-DE"/>
              <a:t>Your code is saved often</a:t>
            </a:r>
          </a:p>
          <a:p>
            <a:r>
              <a:rPr lang="de-DE"/>
              <a:t>It is easy to share project files</a:t>
            </a:r>
          </a:p>
          <a:p>
            <a:r>
              <a:rPr lang="de-DE"/>
              <a:t>+1 on your team‘s Joel Test score</a:t>
            </a:r>
          </a:p>
        </p:txBody>
      </p:sp>
    </p:spTree>
    <p:extLst>
      <p:ext uri="{BB962C8B-B14F-4D97-AF65-F5344CB8AC3E}">
        <p14:creationId xmlns:p14="http://schemas.microsoft.com/office/powerpoint/2010/main" val="227939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Data is kept in a </a:t>
            </a:r>
            <a:r>
              <a:rPr lang="de-DE" u="sng"/>
              <a:t>Repository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C50B06D-B29C-4881-8ED3-C8CE10675D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771374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FB82F768-785F-4D8C-A658-F638B11AF14E}"/>
              </a:ext>
            </a:extLst>
          </p:cNvPr>
          <p:cNvSpPr/>
          <p:nvPr/>
        </p:nvSpPr>
        <p:spPr>
          <a:xfrm>
            <a:off x="6397286" y="4527612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55581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Data is kept in a </a:t>
            </a:r>
            <a:r>
              <a:rPr lang="de-DE" u="sng"/>
              <a:t>Repository</a:t>
            </a:r>
          </a:p>
          <a:p>
            <a:r>
              <a:rPr lang="de-DE" u="sng"/>
              <a:t>Revision</a:t>
            </a:r>
            <a:r>
              <a:rPr lang="de-DE"/>
              <a:t> or </a:t>
            </a:r>
            <a:r>
              <a:rPr lang="de-DE" u="sng"/>
              <a:t>Version</a:t>
            </a:r>
            <a:r>
              <a:rPr lang="de-DE"/>
              <a:t> is a single file change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C50B06D-B29C-4881-8ED3-C8CE10675D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881243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FB82F768-785F-4D8C-A658-F638B11AF14E}"/>
              </a:ext>
            </a:extLst>
          </p:cNvPr>
          <p:cNvSpPr/>
          <p:nvPr/>
        </p:nvSpPr>
        <p:spPr>
          <a:xfrm>
            <a:off x="6397286" y="4527612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Version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4A85E2B-AF55-4BB1-A008-A1BBAB485C1F}"/>
              </a:ext>
            </a:extLst>
          </p:cNvPr>
          <p:cNvSpPr/>
          <p:nvPr/>
        </p:nvSpPr>
        <p:spPr>
          <a:xfrm>
            <a:off x="9063731" y="4527612"/>
            <a:ext cx="1961965" cy="967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Version 2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B5E895CF-42EF-4EEE-A035-286D7D701B36}"/>
              </a:ext>
            </a:extLst>
          </p:cNvPr>
          <p:cNvSpPr/>
          <p:nvPr/>
        </p:nvSpPr>
        <p:spPr>
          <a:xfrm>
            <a:off x="8511651" y="4714043"/>
            <a:ext cx="401530" cy="4527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89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Jargon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/>
              <a:t>Data is kept in a </a:t>
            </a:r>
            <a:r>
              <a:rPr lang="de-DE" u="sng"/>
              <a:t>Repository</a:t>
            </a:r>
          </a:p>
          <a:p>
            <a:r>
              <a:rPr lang="de-DE" u="sng"/>
              <a:t>Revision</a:t>
            </a:r>
            <a:r>
              <a:rPr lang="de-DE"/>
              <a:t> or </a:t>
            </a:r>
            <a:r>
              <a:rPr lang="de-DE" u="sng"/>
              <a:t>Version</a:t>
            </a:r>
            <a:r>
              <a:rPr lang="de-DE"/>
              <a:t> is a single file change</a:t>
            </a:r>
          </a:p>
          <a:p>
            <a:r>
              <a:rPr lang="de-DE"/>
              <a:t>To </a:t>
            </a:r>
            <a:r>
              <a:rPr lang="de-DE" u="sng"/>
              <a:t>clone</a:t>
            </a:r>
            <a:r>
              <a:rPr lang="de-DE"/>
              <a:t> means to copy a whole repository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C50B06D-B29C-4881-8ED3-C8CE10675D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575692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C85695C4-82F1-47E4-9CFF-E7E079BB94C1}"/>
              </a:ext>
            </a:extLst>
          </p:cNvPr>
          <p:cNvSpPr/>
          <p:nvPr/>
        </p:nvSpPr>
        <p:spPr>
          <a:xfrm>
            <a:off x="8327254" y="3559946"/>
            <a:ext cx="772358" cy="905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B397CEE-B6A4-4AA0-A48E-E5BDDF73E731}"/>
              </a:ext>
            </a:extLst>
          </p:cNvPr>
          <p:cNvSpPr/>
          <p:nvPr/>
        </p:nvSpPr>
        <p:spPr>
          <a:xfrm>
            <a:off x="6636798" y="3331030"/>
            <a:ext cx="1614256" cy="1134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tx1"/>
                </a:solidFill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391838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Breitbild</PresentationFormat>
  <Paragraphs>106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Version Control Systems</vt:lpstr>
      <vt:lpstr>What is a Version Control System?</vt:lpstr>
      <vt:lpstr>Uses for SCM tools</vt:lpstr>
      <vt:lpstr>The Bad News: You must use SCM</vt:lpstr>
      <vt:lpstr>The Good News: You already do</vt:lpstr>
      <vt:lpstr>No, seriously. Why should I use Source Control? </vt:lpstr>
      <vt:lpstr>Jargon</vt:lpstr>
      <vt:lpstr>Jargon</vt:lpstr>
      <vt:lpstr>Jargon</vt:lpstr>
      <vt:lpstr>Jargon</vt:lpstr>
      <vt:lpstr>Jargon</vt:lpstr>
      <vt:lpstr>Jargon</vt:lpstr>
      <vt:lpstr>Jargon</vt:lpstr>
      <vt:lpstr>Jargon - Branches</vt:lpstr>
      <vt:lpstr>Jargon - Branches</vt:lpstr>
      <vt:lpstr>Jargon - Branches</vt:lpstr>
      <vt:lpstr>Jargon - Branches</vt:lpstr>
      <vt:lpstr>Jargon - Branches</vt:lpstr>
      <vt:lpstr>Branching Strategy Example: Testing</vt:lpstr>
      <vt:lpstr>Available Systems</vt:lpstr>
      <vt:lpstr>Example: Git</vt:lpstr>
      <vt:lpstr>Hands-on hacking</vt:lpstr>
      <vt:lpstr>Sources</vt:lpstr>
      <vt:lpstr>THX &amp; BYE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Systems</dc:title>
  <dc:creator>R111Platz12</dc:creator>
  <cp:lastModifiedBy>Fetsch, Christian</cp:lastModifiedBy>
  <cp:revision>44</cp:revision>
  <dcterms:created xsi:type="dcterms:W3CDTF">2018-08-20T08:43:04Z</dcterms:created>
  <dcterms:modified xsi:type="dcterms:W3CDTF">2018-08-23T10:45:27Z</dcterms:modified>
</cp:coreProperties>
</file>