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2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9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7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4C2F-4190-4DFC-A849-951516848FEB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Version Control Systems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err="1" smtClean="0"/>
              <a:t>How</a:t>
            </a:r>
            <a:r>
              <a:rPr lang="de-DE" smtClean="0"/>
              <a:t> do I </a:t>
            </a:r>
            <a:r>
              <a:rPr lang="de-DE" err="1" smtClean="0"/>
              <a:t>git</a:t>
            </a:r>
            <a:r>
              <a:rPr lang="de-DE" smtClean="0"/>
              <a:t>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14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Version Control System?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21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should I use Source Control?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4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Jargon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Latest Gossip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5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Git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4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Hands-on hacking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3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Sources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8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THX &amp; BYE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0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Version Control Systems</vt:lpstr>
      <vt:lpstr>What is a Version Control System?</vt:lpstr>
      <vt:lpstr>Why should I use Source Control?</vt:lpstr>
      <vt:lpstr>Jargon</vt:lpstr>
      <vt:lpstr>Latest Gossip</vt:lpstr>
      <vt:lpstr>Git</vt:lpstr>
      <vt:lpstr>Hands-on hacking</vt:lpstr>
      <vt:lpstr>Sources</vt:lpstr>
      <vt:lpstr>THX &amp; BYE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R111Platz12</dc:creator>
  <cp:lastModifiedBy>R111Platz12</cp:lastModifiedBy>
  <cp:revision>4</cp:revision>
  <dcterms:created xsi:type="dcterms:W3CDTF">2018-08-20T08:43:04Z</dcterms:created>
  <dcterms:modified xsi:type="dcterms:W3CDTF">2018-08-20T08:54:20Z</dcterms:modified>
</cp:coreProperties>
</file>