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06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7832-6C8E-88AD-9DA0-4CA98C002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BD0A5-8AE0-43D8-A011-153F66C51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376BA-6221-54AC-B94D-637A6FCB8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D741-4EDD-46BE-B495-3A49390EFAE4}" type="datetimeFigureOut">
              <a:rPr lang="en-DK" smtClean="0"/>
              <a:t>15/09/2024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342D2-D5BF-1FA5-04B0-C335833E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845BD-EBFD-A9D9-59D1-5A3BE72C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0E05-AFC3-43DC-A3BD-26EF0F120368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1939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F0BF0-257D-6A7A-8336-76C328E1D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9E52F-F945-F4C2-6D4A-2C2738B73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8F3DF-E08F-3FC5-C320-58601AC7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D741-4EDD-46BE-B495-3A49390EFAE4}" type="datetimeFigureOut">
              <a:rPr lang="en-DK" smtClean="0"/>
              <a:t>15/09/2024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74586-4C0C-5704-E004-9FFC2379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B3291-0A18-247D-EA68-EF86C852A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0E05-AFC3-43DC-A3BD-26EF0F120368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62230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0979C6-B023-31FE-BC07-0970DCD73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52407-686C-C155-9DEB-BCA2F5174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8BC3E-E8A1-8901-627D-4717B70B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D741-4EDD-46BE-B495-3A49390EFAE4}" type="datetimeFigureOut">
              <a:rPr lang="en-DK" smtClean="0"/>
              <a:t>15/09/2024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1C255-4C6B-7CD5-566D-0D8DB8FD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F55F3-EE4D-4767-5EBE-5D656331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0E05-AFC3-43DC-A3BD-26EF0F120368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7101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758E-AA0E-30ED-DCD8-55A6AF3C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B960A-927F-B812-CC77-90201A63E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BAE7C-3DB1-2CCE-F82B-9BF071E1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D741-4EDD-46BE-B495-3A49390EFAE4}" type="datetimeFigureOut">
              <a:rPr lang="en-DK" smtClean="0"/>
              <a:t>15/09/2024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B4B46-7CE3-B84A-CAA6-A798FD30B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88ACC-C7DB-51DC-360E-C62FC5AB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0E05-AFC3-43DC-A3BD-26EF0F120368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971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05C3C-44F4-9C82-F430-333B0123B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EC166-F13D-CF8E-CF1C-7DDBBC400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B865F-8212-B9C8-F79F-485F71BCC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D741-4EDD-46BE-B495-3A49390EFAE4}" type="datetimeFigureOut">
              <a:rPr lang="en-DK" smtClean="0"/>
              <a:t>15/09/2024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60A5F-A07D-28A1-DA7E-65AAF97A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6B7E6-3C9E-6DC4-A442-F25E19B0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0E05-AFC3-43DC-A3BD-26EF0F120368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7821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DDEE-86FE-DAC0-A5D9-98616C75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62AB7-AA93-5B4C-1C1E-E7AE88803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7A910-7552-9C75-8178-9A61A7DEB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8F857-8476-091E-A228-BC0115EDA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D741-4EDD-46BE-B495-3A49390EFAE4}" type="datetimeFigureOut">
              <a:rPr lang="en-DK" smtClean="0"/>
              <a:t>15/09/2024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2B988-2085-811D-CBDB-8F538C0D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5D123-9E83-8874-0157-F29D5154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0E05-AFC3-43DC-A3BD-26EF0F120368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9760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40A9-3B87-C825-65C2-E6DF5BF2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32264-AE1D-B3A8-AEC4-6A73A4DF6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DC085-A832-B0E9-134A-E08FAB507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B9955-A35E-5739-836C-B53CDAFC6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0886C-10C5-2993-FE08-0DE3652FA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288378-CCA4-08C5-94A1-E13ED040E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D741-4EDD-46BE-B495-3A49390EFAE4}" type="datetimeFigureOut">
              <a:rPr lang="en-DK" smtClean="0"/>
              <a:t>15/09/2024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529328-B433-FAEB-BEBF-A182774ED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343EF-2A2E-797B-DC21-1F314BDF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0E05-AFC3-43DC-A3BD-26EF0F120368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54230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1C038-978E-F686-B617-94812FB4A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4EC57-E202-B406-DF44-F9380CAA2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D741-4EDD-46BE-B495-3A49390EFAE4}" type="datetimeFigureOut">
              <a:rPr lang="en-DK" smtClean="0"/>
              <a:t>15/09/2024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D9C26-14DA-5558-30D3-5B4FA623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3312F1-7F8A-600F-46EC-64E7DF19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0E05-AFC3-43DC-A3BD-26EF0F120368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3645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65D634-DC25-DD7F-B50B-541E11A04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D741-4EDD-46BE-B495-3A49390EFAE4}" type="datetimeFigureOut">
              <a:rPr lang="en-DK" smtClean="0"/>
              <a:t>15/09/2024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2C944-0B31-CC56-C50D-547DCA11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C6B92-97AC-1B20-E345-3CE8ADD26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0E05-AFC3-43DC-A3BD-26EF0F120368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525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2DC7B-7465-40F4-734E-53324754C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2FC04-6CA8-6E3A-94A1-3FB82607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F3390-DF52-E490-0DD4-E720FE339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356DB-2FB7-6E01-B876-5C037FD5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D741-4EDD-46BE-B495-3A49390EFAE4}" type="datetimeFigureOut">
              <a:rPr lang="en-DK" smtClean="0"/>
              <a:t>15/09/2024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CE6E5-7705-A092-0A3A-DE7F2282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BA7B0-ABC9-357E-1F6F-C98EF262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0E05-AFC3-43DC-A3BD-26EF0F120368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167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9D1D-083B-18B6-05BF-6B1467E1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B668EC-C21F-AA14-B0DA-A18EA03AB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BAE1C-6528-C545-5E1D-79A7BC282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422CF-9535-F5EC-9F22-0016BBB2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D741-4EDD-46BE-B495-3A49390EFAE4}" type="datetimeFigureOut">
              <a:rPr lang="en-DK" smtClean="0"/>
              <a:t>15/09/2024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FF041-4CD4-CC41-2DAD-479090168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FE7AD-FD8C-D398-C727-7037A4919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0E05-AFC3-43DC-A3BD-26EF0F120368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7037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3F7580-7E30-A3BC-A1E6-10F8F554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BF400-D317-3486-B0B5-FC8145B54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8131A-06AD-C06F-184F-B08C4B76E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2DD741-4EDD-46BE-B495-3A49390EFAE4}" type="datetimeFigureOut">
              <a:rPr lang="en-DK" smtClean="0"/>
              <a:t>15/09/2024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1EF65-EF95-D265-6332-AF815F148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9EB88-AB48-A855-4BA9-9BF08BD2F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BC0E05-AFC3-43DC-A3BD-26EF0F120368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1829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C5141-C8FD-E687-EA80-F72019042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Variabler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835E1B-8907-44A4-F6DA-49F3F5016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4522" y="1104112"/>
            <a:ext cx="6546288" cy="464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1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7">
            <a:extLst>
              <a:ext uri="{FF2B5EF4-FFF2-40B4-BE49-F238E27FC236}">
                <a16:creationId xmlns:a16="http://schemas.microsoft.com/office/drawing/2014/main" id="{1D1EB6D6-2FD8-F55A-E2B9-014CC47D6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D5786E9-F7C1-74B1-132A-F4D21371DB86}"/>
              </a:ext>
            </a:extLst>
          </p:cNvPr>
          <p:cNvSpPr txBox="1">
            <a:spLocks/>
          </p:cNvSpPr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FFFFFF"/>
              </a:solidFill>
            </a:endParaRPr>
          </a:p>
          <a:p>
            <a:r>
              <a:rPr lang="en-US" sz="3600" dirty="0">
                <a:solidFill>
                  <a:srgbClr val="FFFFFF"/>
                </a:solidFill>
              </a:rPr>
              <a:t>Loop</a:t>
            </a:r>
            <a:br>
              <a:rPr lang="en-US" sz="3600" dirty="0">
                <a:solidFill>
                  <a:srgbClr val="FFFFFF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D2902A-D125-43E4-C421-3589133DC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928" y="597706"/>
            <a:ext cx="672465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0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7">
            <a:extLst>
              <a:ext uri="{FF2B5EF4-FFF2-40B4-BE49-F238E27FC236}">
                <a16:creationId xmlns:a16="http://schemas.microsoft.com/office/drawing/2014/main" id="{D9009E62-356E-08AC-E24A-8DE1E9A6F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20F921-B5B8-CDD8-22A2-C06EBE9DE794}"/>
              </a:ext>
            </a:extLst>
          </p:cNvPr>
          <p:cNvSpPr txBox="1">
            <a:spLocks/>
          </p:cNvSpPr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FFFFFF"/>
              </a:solidFill>
            </a:endParaRPr>
          </a:p>
          <a:p>
            <a:r>
              <a:rPr lang="da-DK" sz="3600" dirty="0">
                <a:solidFill>
                  <a:srgbClr val="FFFFFF"/>
                </a:solidFill>
              </a:rPr>
              <a:t>Funktioner</a:t>
            </a:r>
            <a:br>
              <a:rPr lang="en-US" sz="3600" dirty="0">
                <a:solidFill>
                  <a:srgbClr val="FFFFFF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5E0E16-ED6D-ACDB-8DBD-801992E90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825" y="975957"/>
            <a:ext cx="42386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7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C52574-BBBE-BA57-5A5B-2211E1FAE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402" y="2207431"/>
            <a:ext cx="7391400" cy="2066925"/>
          </a:xfrm>
          <a:prstGeom prst="rect">
            <a:avLst/>
          </a:prstGeom>
        </p:spPr>
      </p:pic>
      <p:sp>
        <p:nvSpPr>
          <p:cNvPr id="6" name="Down Arrow 7">
            <a:extLst>
              <a:ext uri="{FF2B5EF4-FFF2-40B4-BE49-F238E27FC236}">
                <a16:creationId xmlns:a16="http://schemas.microsoft.com/office/drawing/2014/main" id="{65FC6EA6-1D2D-BB05-654B-183E61121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3DED4E9-FFF5-5B1D-2E07-D9A40E59E13C}"/>
              </a:ext>
            </a:extLst>
          </p:cNvPr>
          <p:cNvSpPr txBox="1">
            <a:spLocks/>
          </p:cNvSpPr>
          <p:nvPr/>
        </p:nvSpPr>
        <p:spPr>
          <a:xfrm>
            <a:off x="798394" y="1967266"/>
            <a:ext cx="3193576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3600" dirty="0">
                <a:solidFill>
                  <a:srgbClr val="FFFFFF"/>
                </a:solidFill>
              </a:rPr>
              <a:t>Tjek</a:t>
            </a:r>
            <a:r>
              <a:rPr lang="en-US" sz="3600" dirty="0">
                <a:solidFill>
                  <a:srgbClr val="FFFFFF"/>
                </a:solidFill>
              </a:rPr>
              <a:t> statements</a:t>
            </a:r>
          </a:p>
        </p:txBody>
      </p:sp>
    </p:spTree>
    <p:extLst>
      <p:ext uri="{BB962C8B-B14F-4D97-AF65-F5344CB8AC3E}">
        <p14:creationId xmlns:p14="http://schemas.microsoft.com/office/powerpoint/2010/main" val="328368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910B62-BC1D-3DF6-7D3C-D9C4DDE00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62" y="135121"/>
            <a:ext cx="4501962" cy="3196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98BD55-E517-420D-EADD-A6FA6DB3D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615" y="135121"/>
            <a:ext cx="5029547" cy="39538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6E2EE7-074D-50A5-981B-138B0648F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2" y="3478063"/>
            <a:ext cx="3266839" cy="32448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B89C0-C40F-356B-46E7-8BC031FFEC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8854" y="4531212"/>
            <a:ext cx="6889684" cy="192662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086BC3F-2836-3FD3-26A8-D4A8CC08AC2A}"/>
              </a:ext>
            </a:extLst>
          </p:cNvPr>
          <p:cNvSpPr/>
          <p:nvPr/>
        </p:nvSpPr>
        <p:spPr>
          <a:xfrm>
            <a:off x="4913194" y="866633"/>
            <a:ext cx="1890215" cy="6823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Loops</a:t>
            </a:r>
            <a:endParaRPr lang="en-DK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ACC7D8C8-BA0E-B3FA-93E9-A99FFF0C7D78}"/>
              </a:ext>
            </a:extLst>
          </p:cNvPr>
          <p:cNvSpPr/>
          <p:nvPr/>
        </p:nvSpPr>
        <p:spPr>
          <a:xfrm>
            <a:off x="4678017" y="1901687"/>
            <a:ext cx="1524000" cy="68238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Variabler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963F4368-5035-0525-8607-60DF7A4BC4D9}"/>
              </a:ext>
            </a:extLst>
          </p:cNvPr>
          <p:cNvSpPr/>
          <p:nvPr/>
        </p:nvSpPr>
        <p:spPr>
          <a:xfrm>
            <a:off x="3392952" y="3747749"/>
            <a:ext cx="1524000" cy="68238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Funktioner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C860791-D121-530F-AA2B-C52E983FB630}"/>
              </a:ext>
            </a:extLst>
          </p:cNvPr>
          <p:cNvSpPr/>
          <p:nvPr/>
        </p:nvSpPr>
        <p:spPr>
          <a:xfrm>
            <a:off x="3670852" y="5221359"/>
            <a:ext cx="1429207" cy="6143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Tjek</a:t>
            </a:r>
          </a:p>
        </p:txBody>
      </p:sp>
    </p:spTree>
    <p:extLst>
      <p:ext uri="{BB962C8B-B14F-4D97-AF65-F5344CB8AC3E}">
        <p14:creationId xmlns:p14="http://schemas.microsoft.com/office/powerpoint/2010/main" val="84417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D972AB-7E38-DE15-8CAC-92D0AF7CAD1F}"/>
              </a:ext>
            </a:extLst>
          </p:cNvPr>
          <p:cNvSpPr txBox="1"/>
          <p:nvPr/>
        </p:nvSpPr>
        <p:spPr>
          <a:xfrm>
            <a:off x="263582" y="199210"/>
            <a:ext cx="6381491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1400" dirty="0"/>
              <a:t>Opgave 1</a:t>
            </a:r>
          </a:p>
          <a:p>
            <a:pPr marL="342900" indent="-342900">
              <a:buAutoNum type="arabicPeriod"/>
            </a:pPr>
            <a:r>
              <a:rPr lang="da-DK" sz="1400" dirty="0"/>
              <a:t>Opret</a:t>
            </a:r>
            <a:r>
              <a:rPr lang="en-GB" sz="1400" dirty="0"/>
              <a:t> to </a:t>
            </a:r>
            <a:r>
              <a:rPr lang="da-DK" sz="1400" dirty="0"/>
              <a:t>variabler</a:t>
            </a:r>
            <a:r>
              <a:rPr lang="en-GB" sz="1400" dirty="0"/>
              <a:t> med </a:t>
            </a:r>
            <a:r>
              <a:rPr lang="da-DK" sz="1400" dirty="0"/>
              <a:t>tekst</a:t>
            </a:r>
            <a:r>
              <a:rPr lang="en-GB" sz="1400" dirty="0"/>
              <a:t> strenge, </a:t>
            </a:r>
            <a:r>
              <a:rPr lang="da-DK" sz="1400" dirty="0"/>
              <a:t>en</a:t>
            </a:r>
            <a:r>
              <a:rPr lang="en-GB" sz="1400" dirty="0"/>
              <a:t> med “Hello “ </a:t>
            </a:r>
            <a:r>
              <a:rPr lang="en-GB" sz="1400" dirty="0" err="1"/>
              <a:t>og</a:t>
            </a:r>
            <a:r>
              <a:rPr lang="en-GB" sz="1400" dirty="0"/>
              <a:t> </a:t>
            </a:r>
            <a:r>
              <a:rPr lang="en-GB" sz="1400" dirty="0" err="1"/>
              <a:t>en</a:t>
            </a:r>
            <a:r>
              <a:rPr lang="en-GB" sz="1400" dirty="0"/>
              <a:t> med “World”</a:t>
            </a:r>
          </a:p>
          <a:p>
            <a:pPr marL="342900" indent="-342900">
              <a:buAutoNum type="arabicPeriod"/>
            </a:pPr>
            <a:r>
              <a:rPr lang="da-DK" sz="1400" dirty="0"/>
              <a:t>Sæt de to tekst strenge sammen i en ny </a:t>
            </a:r>
            <a:r>
              <a:rPr lang="da-DK" sz="1400" dirty="0" err="1"/>
              <a:t>varibel</a:t>
            </a:r>
            <a:r>
              <a:rPr lang="da-DK" sz="1400" dirty="0"/>
              <a:t> der hedder ”</a:t>
            </a:r>
            <a:r>
              <a:rPr lang="da-DK" sz="1400" dirty="0" err="1"/>
              <a:t>minTekst</a:t>
            </a:r>
            <a:r>
              <a:rPr lang="da-DK" sz="1400" dirty="0"/>
              <a:t>”</a:t>
            </a:r>
          </a:p>
          <a:p>
            <a:pPr marL="342900" indent="-342900">
              <a:buAutoNum type="arabicPeriod"/>
            </a:pPr>
            <a:r>
              <a:rPr lang="da-DK" sz="1400" dirty="0"/>
              <a:t>Brug print og variablen ”</a:t>
            </a:r>
            <a:r>
              <a:rPr lang="da-DK" sz="1400" dirty="0" err="1"/>
              <a:t>minTekst</a:t>
            </a:r>
            <a:r>
              <a:rPr lang="da-DK" sz="1400" dirty="0"/>
              <a:t>” til at udskrive bogstavet  ”e”. (indeksering)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2965A-AB65-F70F-444D-B1C1D161CCE8}"/>
              </a:ext>
            </a:extLst>
          </p:cNvPr>
          <p:cNvSpPr txBox="1"/>
          <p:nvPr/>
        </p:nvSpPr>
        <p:spPr>
          <a:xfrm>
            <a:off x="216516" y="1268315"/>
            <a:ext cx="5951886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1400" dirty="0"/>
              <a:t>Opgave 2</a:t>
            </a:r>
          </a:p>
          <a:p>
            <a:pPr marL="342900" indent="-342900">
              <a:buAutoNum type="arabicPeriod"/>
            </a:pPr>
            <a:r>
              <a:rPr lang="da-DK" sz="1400" dirty="0"/>
              <a:t>Lav en variable med en liste der skal have tallene [1,2,3,4,5,6,7,8,9,10]</a:t>
            </a:r>
          </a:p>
          <a:p>
            <a:pPr marL="342900" indent="-342900">
              <a:buAutoNum type="arabicPeriod"/>
            </a:pPr>
            <a:r>
              <a:rPr lang="da-DK" sz="1400" dirty="0"/>
              <a:t>Få listen til at være </a:t>
            </a:r>
            <a:br>
              <a:rPr lang="da-DK" sz="1400" dirty="0"/>
            </a:br>
            <a:r>
              <a:rPr lang="da-DK" sz="1400" dirty="0"/>
              <a:t>[1,2,3,66,7,8,10] ved at bruge ”indeksering”, ” </a:t>
            </a:r>
            <a:r>
              <a:rPr lang="da-DK" sz="1400" dirty="0" err="1"/>
              <a:t>append</a:t>
            </a:r>
            <a:r>
              <a:rPr lang="da-DK" sz="1400" dirty="0"/>
              <a:t>()” og ”</a:t>
            </a:r>
            <a:r>
              <a:rPr lang="da-DK" sz="1400" dirty="0" err="1"/>
              <a:t>remove</a:t>
            </a:r>
            <a:r>
              <a:rPr lang="da-DK" sz="1400" dirty="0"/>
              <a:t>()”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C03FC9-7B4F-386B-6D37-94AC9048D95D}"/>
              </a:ext>
            </a:extLst>
          </p:cNvPr>
          <p:cNvSpPr txBox="1"/>
          <p:nvPr/>
        </p:nvSpPr>
        <p:spPr>
          <a:xfrm>
            <a:off x="216516" y="2385817"/>
            <a:ext cx="5836534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400" dirty="0" err="1"/>
              <a:t>Opgave</a:t>
            </a:r>
            <a:r>
              <a:rPr lang="en-GB" sz="1400" dirty="0"/>
              <a:t> 3</a:t>
            </a:r>
          </a:p>
          <a:p>
            <a:pPr marL="342900" indent="-342900">
              <a:buFontTx/>
              <a:buAutoNum type="arabicPeriod"/>
            </a:pPr>
            <a:r>
              <a:rPr lang="en-GB" sz="1400" dirty="0" err="1"/>
              <a:t>Lav</a:t>
            </a:r>
            <a:r>
              <a:rPr lang="en-GB" sz="1400" dirty="0"/>
              <a:t> et loop der </a:t>
            </a:r>
            <a:r>
              <a:rPr lang="en-GB" sz="1400" dirty="0" err="1"/>
              <a:t>udskriver</a:t>
            </a:r>
            <a:r>
              <a:rPr lang="en-GB" sz="1400" dirty="0"/>
              <a:t> </a:t>
            </a:r>
            <a:r>
              <a:rPr lang="en-GB" sz="1400" dirty="0" err="1"/>
              <a:t>tallene</a:t>
            </a:r>
            <a:r>
              <a:rPr lang="en-GB" sz="1400" dirty="0"/>
              <a:t> </a:t>
            </a:r>
            <a:r>
              <a:rPr lang="en-GB" sz="1400" dirty="0" err="1"/>
              <a:t>fra</a:t>
            </a:r>
            <a:r>
              <a:rPr lang="en-GB" sz="1400" dirty="0"/>
              <a:t> “0” </a:t>
            </a:r>
            <a:r>
              <a:rPr lang="en-GB" sz="1400" dirty="0" err="1"/>
              <a:t>til</a:t>
            </a:r>
            <a:r>
              <a:rPr lang="en-GB" sz="1400" dirty="0"/>
              <a:t> “4”</a:t>
            </a:r>
          </a:p>
          <a:p>
            <a:pPr marL="342900" indent="-342900">
              <a:buFontTx/>
              <a:buAutoNum type="arabicPeriod"/>
            </a:pPr>
            <a:r>
              <a:rPr lang="en-GB" sz="1400" dirty="0" err="1"/>
              <a:t>Lav</a:t>
            </a:r>
            <a:r>
              <a:rPr lang="en-GB" sz="1400" dirty="0"/>
              <a:t> et </a:t>
            </a:r>
            <a:r>
              <a:rPr lang="en-GB" sz="1400" dirty="0" err="1"/>
              <a:t>nyt</a:t>
            </a:r>
            <a:r>
              <a:rPr lang="en-GB" sz="1400" dirty="0"/>
              <a:t> loop der </a:t>
            </a:r>
            <a:r>
              <a:rPr lang="en-GB" sz="1400" dirty="0" err="1"/>
              <a:t>udskriver</a:t>
            </a:r>
            <a:r>
              <a:rPr lang="en-GB" sz="1400" dirty="0"/>
              <a:t> </a:t>
            </a:r>
            <a:r>
              <a:rPr lang="en-GB" sz="1400" dirty="0" err="1"/>
              <a:t>tallene</a:t>
            </a:r>
            <a:r>
              <a:rPr lang="en-GB" sz="1400" dirty="0"/>
              <a:t> </a:t>
            </a:r>
            <a:r>
              <a:rPr lang="en-GB" sz="1400" dirty="0" err="1"/>
              <a:t>fra</a:t>
            </a:r>
            <a:r>
              <a:rPr lang="en-GB" sz="1400" dirty="0"/>
              <a:t> “0” </a:t>
            </a:r>
            <a:r>
              <a:rPr lang="en-GB" sz="1400" dirty="0" err="1"/>
              <a:t>til</a:t>
            </a:r>
            <a:r>
              <a:rPr lang="en-GB" sz="1400" dirty="0"/>
              <a:t> “4” </a:t>
            </a:r>
            <a:r>
              <a:rPr lang="en-GB" sz="1400" dirty="0" err="1"/>
              <a:t>og</a:t>
            </a:r>
            <a:r>
              <a:rPr lang="en-GB" sz="1400" dirty="0"/>
              <a:t> </a:t>
            </a:r>
            <a:r>
              <a:rPr lang="en-GB" sz="1400" dirty="0" err="1"/>
              <a:t>tilbage</a:t>
            </a:r>
            <a:r>
              <a:rPr lang="en-GB" sz="1400" dirty="0"/>
              <a:t> ned </a:t>
            </a:r>
            <a:r>
              <a:rPr lang="en-GB" sz="1400" dirty="0" err="1"/>
              <a:t>til</a:t>
            </a:r>
            <a:r>
              <a:rPr lang="en-GB" sz="1400" dirty="0"/>
              <a:t> “0”</a:t>
            </a:r>
            <a:endParaRPr lang="en-DK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EEA2F-8ADE-05F0-E414-09295E24144A}"/>
              </a:ext>
            </a:extLst>
          </p:cNvPr>
          <p:cNvSpPr txBox="1"/>
          <p:nvPr/>
        </p:nvSpPr>
        <p:spPr>
          <a:xfrm>
            <a:off x="263582" y="3258929"/>
            <a:ext cx="4553682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400" dirty="0" err="1"/>
              <a:t>Opgave</a:t>
            </a:r>
            <a:r>
              <a:rPr lang="en-GB" sz="1400" dirty="0"/>
              <a:t> 4</a:t>
            </a:r>
          </a:p>
          <a:p>
            <a:pPr marL="342900" indent="-342900">
              <a:buFontTx/>
              <a:buAutoNum type="arabicPeriod"/>
            </a:pPr>
            <a:r>
              <a:rPr lang="en-GB" sz="1400" dirty="0" err="1"/>
              <a:t>Lav</a:t>
            </a:r>
            <a:r>
              <a:rPr lang="en-GB" sz="1400" dirty="0"/>
              <a:t> </a:t>
            </a:r>
            <a:r>
              <a:rPr lang="en-GB" sz="1400" dirty="0" err="1"/>
              <a:t>en</a:t>
            </a:r>
            <a:r>
              <a:rPr lang="en-GB" sz="1400" dirty="0"/>
              <a:t> </a:t>
            </a:r>
            <a:r>
              <a:rPr lang="en-GB" sz="1400" dirty="0" err="1"/>
              <a:t>liste</a:t>
            </a:r>
            <a:r>
              <a:rPr lang="en-GB" sz="1400" dirty="0"/>
              <a:t> med </a:t>
            </a:r>
            <a:r>
              <a:rPr lang="en-GB" sz="1400" dirty="0" err="1"/>
              <a:t>tallene</a:t>
            </a:r>
            <a:r>
              <a:rPr lang="en-GB" sz="1400" dirty="0"/>
              <a:t> [1,2,3,4,5,6,5,4,3,2,1]</a:t>
            </a:r>
          </a:p>
          <a:p>
            <a:pPr marL="342900" indent="-342900">
              <a:buFontTx/>
              <a:buAutoNum type="arabicPeriod"/>
            </a:pPr>
            <a:r>
              <a:rPr lang="en-GB" sz="1400" dirty="0" err="1"/>
              <a:t>Lav</a:t>
            </a:r>
            <a:r>
              <a:rPr lang="en-GB" sz="1400" dirty="0"/>
              <a:t> et loop der finder det </a:t>
            </a:r>
            <a:r>
              <a:rPr lang="en-GB" sz="1400" dirty="0" err="1"/>
              <a:t>højeste</a:t>
            </a:r>
            <a:r>
              <a:rPr lang="en-GB" sz="1400" dirty="0"/>
              <a:t> </a:t>
            </a:r>
            <a:r>
              <a:rPr lang="en-GB" sz="1400" dirty="0" err="1"/>
              <a:t>tal</a:t>
            </a:r>
            <a:r>
              <a:rPr lang="en-GB" sz="1400" dirty="0"/>
              <a:t> </a:t>
            </a:r>
            <a:r>
              <a:rPr lang="en-GB" sz="1400" dirty="0" err="1"/>
              <a:t>og</a:t>
            </a:r>
            <a:r>
              <a:rPr lang="en-GB" sz="1400" dirty="0"/>
              <a:t> </a:t>
            </a:r>
            <a:r>
              <a:rPr lang="en-GB" sz="1400" dirty="0" err="1"/>
              <a:t>udskriver</a:t>
            </a:r>
            <a:r>
              <a:rPr lang="en-GB" sz="1400" dirty="0"/>
              <a:t> det</a:t>
            </a:r>
            <a:endParaRPr lang="en-DK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EC5EC-6C92-10F1-F298-6173091139F7}"/>
              </a:ext>
            </a:extLst>
          </p:cNvPr>
          <p:cNvSpPr txBox="1"/>
          <p:nvPr/>
        </p:nvSpPr>
        <p:spPr>
          <a:xfrm>
            <a:off x="263582" y="4169818"/>
            <a:ext cx="3460691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400" dirty="0" err="1"/>
              <a:t>Opgave</a:t>
            </a:r>
            <a:r>
              <a:rPr lang="en-GB" sz="1400" dirty="0"/>
              <a:t> 5</a:t>
            </a:r>
          </a:p>
          <a:p>
            <a:pPr marL="342900" indent="-342900">
              <a:buFontTx/>
              <a:buAutoNum type="arabicPeriod"/>
            </a:pPr>
            <a:r>
              <a:rPr lang="en-GB" sz="1400" dirty="0" err="1"/>
              <a:t>Lav</a:t>
            </a:r>
            <a:r>
              <a:rPr lang="en-GB" sz="1400" dirty="0"/>
              <a:t> </a:t>
            </a:r>
            <a:r>
              <a:rPr lang="en-GB" sz="1400" dirty="0" err="1"/>
              <a:t>en</a:t>
            </a:r>
            <a:r>
              <a:rPr lang="en-GB" sz="1400" dirty="0"/>
              <a:t> function der </a:t>
            </a:r>
            <a:r>
              <a:rPr lang="en-GB" sz="1400" dirty="0" err="1"/>
              <a:t>udføre</a:t>
            </a:r>
            <a:r>
              <a:rPr lang="en-GB" sz="1400" dirty="0"/>
              <a:t> “</a:t>
            </a:r>
            <a:r>
              <a:rPr lang="en-GB" sz="1400" dirty="0" err="1"/>
              <a:t>Opgave</a:t>
            </a:r>
            <a:r>
              <a:rPr lang="en-GB" sz="1400" dirty="0"/>
              <a:t> 2”</a:t>
            </a:r>
          </a:p>
          <a:p>
            <a:pPr marL="342900" indent="-342900">
              <a:buFontTx/>
              <a:buAutoNum type="arabicPeriod"/>
            </a:pPr>
            <a:r>
              <a:rPr lang="en-GB" sz="1400" dirty="0" err="1"/>
              <a:t>Funktionen</a:t>
            </a:r>
            <a:r>
              <a:rPr lang="en-GB" sz="1400" dirty="0"/>
              <a:t> </a:t>
            </a:r>
            <a:r>
              <a:rPr lang="en-GB" sz="1400" dirty="0" err="1"/>
              <a:t>skal</a:t>
            </a:r>
            <a:r>
              <a:rPr lang="en-GB" sz="1400" dirty="0"/>
              <a:t> returner listen</a:t>
            </a:r>
          </a:p>
          <a:p>
            <a:pPr marL="342900" indent="-342900">
              <a:buFontTx/>
              <a:buAutoNum type="arabicPeriod"/>
            </a:pPr>
            <a:r>
              <a:rPr lang="en-GB" sz="1400" dirty="0"/>
              <a:t>Test </a:t>
            </a:r>
            <a:r>
              <a:rPr lang="en-GB" sz="1400" dirty="0" err="1"/>
              <a:t>funktionen</a:t>
            </a:r>
            <a:r>
              <a:rPr lang="en-GB" sz="1400" dirty="0"/>
              <a:t> </a:t>
            </a:r>
            <a:r>
              <a:rPr lang="en-GB" sz="1400" dirty="0" err="1"/>
              <a:t>og</a:t>
            </a:r>
            <a:r>
              <a:rPr lang="en-GB" sz="1400" dirty="0"/>
              <a:t> </a:t>
            </a:r>
            <a:r>
              <a:rPr lang="en-GB" sz="1400" dirty="0" err="1"/>
              <a:t>udskriv</a:t>
            </a:r>
            <a:r>
              <a:rPr lang="en-GB" sz="1400" dirty="0"/>
              <a:t> </a:t>
            </a:r>
            <a:r>
              <a:rPr lang="en-GB" sz="1400" dirty="0" err="1"/>
              <a:t>resultatet</a:t>
            </a:r>
            <a:endParaRPr lang="en-DK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67EC6-FFC9-F033-65EB-160E0F90A803}"/>
              </a:ext>
            </a:extLst>
          </p:cNvPr>
          <p:cNvSpPr txBox="1"/>
          <p:nvPr/>
        </p:nvSpPr>
        <p:spPr>
          <a:xfrm>
            <a:off x="263582" y="5278824"/>
            <a:ext cx="6818020" cy="11695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400" dirty="0" err="1"/>
              <a:t>Opgave</a:t>
            </a:r>
            <a:r>
              <a:rPr lang="en-GB" sz="1400" dirty="0"/>
              <a:t> 6</a:t>
            </a:r>
          </a:p>
          <a:p>
            <a:pPr marL="342900" indent="-342900">
              <a:buFontTx/>
              <a:buAutoNum type="arabicPeriod"/>
            </a:pPr>
            <a:r>
              <a:rPr lang="en-GB" sz="1400" dirty="0" err="1"/>
              <a:t>Lav</a:t>
            </a:r>
            <a:r>
              <a:rPr lang="en-GB" sz="1400" dirty="0"/>
              <a:t> </a:t>
            </a:r>
            <a:r>
              <a:rPr lang="en-GB" sz="1400" dirty="0" err="1"/>
              <a:t>en</a:t>
            </a:r>
            <a:r>
              <a:rPr lang="en-GB" sz="1400" dirty="0"/>
              <a:t> </a:t>
            </a:r>
            <a:r>
              <a:rPr lang="en-GB" sz="1400" dirty="0" err="1"/>
              <a:t>funktion</a:t>
            </a:r>
            <a:r>
              <a:rPr lang="en-GB" sz="1400" dirty="0"/>
              <a:t> der </a:t>
            </a:r>
            <a:r>
              <a:rPr lang="en-GB" sz="1400" dirty="0" err="1"/>
              <a:t>kan</a:t>
            </a:r>
            <a:r>
              <a:rPr lang="en-GB" sz="1400" dirty="0"/>
              <a:t> </a:t>
            </a:r>
            <a:r>
              <a:rPr lang="en-GB" sz="1400" dirty="0" err="1"/>
              <a:t>trække</a:t>
            </a:r>
            <a:r>
              <a:rPr lang="en-GB" sz="1400" dirty="0"/>
              <a:t> 2 </a:t>
            </a:r>
            <a:r>
              <a:rPr lang="en-GB" sz="1400" dirty="0" err="1"/>
              <a:t>fra</a:t>
            </a:r>
            <a:r>
              <a:rPr lang="en-GB" sz="1400" dirty="0"/>
              <a:t> et </a:t>
            </a:r>
            <a:r>
              <a:rPr lang="en-GB" sz="1400" dirty="0" err="1"/>
              <a:t>tal</a:t>
            </a:r>
            <a:r>
              <a:rPr lang="en-GB" sz="1400" dirty="0"/>
              <a:t> </a:t>
            </a:r>
            <a:r>
              <a:rPr lang="en-GB" sz="1400" dirty="0" err="1"/>
              <a:t>og</a:t>
            </a:r>
            <a:r>
              <a:rPr lang="en-GB" sz="1400" dirty="0"/>
              <a:t> returner </a:t>
            </a:r>
            <a:r>
              <a:rPr lang="en-GB" sz="1400" dirty="0" err="1"/>
              <a:t>resultatet</a:t>
            </a:r>
            <a:endParaRPr lang="en-GB" sz="1400" dirty="0"/>
          </a:p>
          <a:p>
            <a:pPr marL="342900" indent="-342900">
              <a:buFontTx/>
              <a:buAutoNum type="arabicPeriod"/>
            </a:pPr>
            <a:r>
              <a:rPr lang="en-GB" sz="1400" dirty="0" err="1"/>
              <a:t>Lav</a:t>
            </a:r>
            <a:r>
              <a:rPr lang="en-GB" sz="1400" dirty="0"/>
              <a:t> </a:t>
            </a:r>
            <a:r>
              <a:rPr lang="en-GB" sz="1400" dirty="0" err="1"/>
              <a:t>en</a:t>
            </a:r>
            <a:r>
              <a:rPr lang="en-GB" sz="1400" dirty="0"/>
              <a:t> </a:t>
            </a:r>
            <a:r>
              <a:rPr lang="en-GB" sz="1400" dirty="0" err="1"/>
              <a:t>anden</a:t>
            </a:r>
            <a:r>
              <a:rPr lang="en-GB" sz="1400" dirty="0"/>
              <a:t> </a:t>
            </a:r>
            <a:r>
              <a:rPr lang="en-GB" sz="1400" dirty="0" err="1"/>
              <a:t>funktion</a:t>
            </a:r>
            <a:r>
              <a:rPr lang="en-GB" sz="1400" dirty="0"/>
              <a:t> der </a:t>
            </a:r>
            <a:r>
              <a:rPr lang="en-GB" sz="1400" dirty="0" err="1"/>
              <a:t>kan</a:t>
            </a:r>
            <a:r>
              <a:rPr lang="en-GB" sz="1400" dirty="0"/>
              <a:t> </a:t>
            </a:r>
            <a:r>
              <a:rPr lang="en-GB" sz="1400" dirty="0" err="1"/>
              <a:t>ligge</a:t>
            </a:r>
            <a:r>
              <a:rPr lang="en-GB" sz="1400" dirty="0"/>
              <a:t> </a:t>
            </a:r>
            <a:r>
              <a:rPr lang="en-GB" sz="1400" dirty="0" err="1"/>
              <a:t>tre</a:t>
            </a:r>
            <a:r>
              <a:rPr lang="en-GB" sz="1400" dirty="0"/>
              <a:t> </a:t>
            </a:r>
            <a:r>
              <a:rPr lang="en-GB" sz="1400" dirty="0" err="1"/>
              <a:t>tal</a:t>
            </a:r>
            <a:r>
              <a:rPr lang="en-GB" sz="1400" dirty="0"/>
              <a:t> </a:t>
            </a:r>
            <a:r>
              <a:rPr lang="en-GB" sz="1400" dirty="0" err="1"/>
              <a:t>sammen</a:t>
            </a:r>
            <a:r>
              <a:rPr lang="en-GB" sz="1400" dirty="0"/>
              <a:t>, </a:t>
            </a:r>
            <a:br>
              <a:rPr lang="en-GB" sz="1400" dirty="0"/>
            </a:br>
            <a:r>
              <a:rPr lang="en-GB" sz="1400" dirty="0" err="1"/>
              <a:t>bagefter</a:t>
            </a:r>
            <a:r>
              <a:rPr lang="en-GB" sz="1400" dirty="0"/>
              <a:t> </a:t>
            </a:r>
            <a:r>
              <a:rPr lang="en-GB" sz="1400" dirty="0" err="1"/>
              <a:t>skal</a:t>
            </a:r>
            <a:r>
              <a:rPr lang="en-GB" sz="1400" dirty="0"/>
              <a:t> den </a:t>
            </a:r>
            <a:r>
              <a:rPr lang="en-GB" sz="1400" dirty="0" err="1"/>
              <a:t>bruge</a:t>
            </a:r>
            <a:r>
              <a:rPr lang="en-GB" sz="1400" dirty="0"/>
              <a:t> den </a:t>
            </a:r>
            <a:r>
              <a:rPr lang="en-GB" sz="1400" dirty="0" err="1"/>
              <a:t>første</a:t>
            </a:r>
            <a:r>
              <a:rPr lang="en-GB" sz="1400" dirty="0"/>
              <a:t> function </a:t>
            </a:r>
            <a:r>
              <a:rPr lang="en-GB" sz="1400" dirty="0" err="1"/>
              <a:t>til</a:t>
            </a:r>
            <a:r>
              <a:rPr lang="en-GB" sz="1400" dirty="0"/>
              <a:t> at </a:t>
            </a:r>
            <a:r>
              <a:rPr lang="en-GB" sz="1400" dirty="0" err="1"/>
              <a:t>trække</a:t>
            </a:r>
            <a:r>
              <a:rPr lang="en-GB" sz="1400" dirty="0"/>
              <a:t> 2 </a:t>
            </a:r>
            <a:r>
              <a:rPr lang="en-GB" sz="1400" dirty="0" err="1"/>
              <a:t>fra</a:t>
            </a:r>
            <a:r>
              <a:rPr lang="en-GB" sz="1400" dirty="0"/>
              <a:t> </a:t>
            </a:r>
            <a:r>
              <a:rPr lang="en-GB" sz="1400" dirty="0" err="1"/>
              <a:t>og</a:t>
            </a:r>
            <a:r>
              <a:rPr lang="en-GB" sz="1400" dirty="0"/>
              <a:t> returner </a:t>
            </a:r>
            <a:r>
              <a:rPr lang="en-GB" sz="1400" dirty="0" err="1"/>
              <a:t>resultatet</a:t>
            </a:r>
            <a:endParaRPr lang="en-GB" sz="1400" dirty="0"/>
          </a:p>
          <a:p>
            <a:pPr marL="342900" indent="-342900">
              <a:buFontTx/>
              <a:buAutoNum type="arabicPeriod"/>
            </a:pPr>
            <a:r>
              <a:rPr lang="en-GB" sz="1400" dirty="0"/>
              <a:t>Test </a:t>
            </a:r>
            <a:r>
              <a:rPr lang="en-GB" sz="1400" dirty="0" err="1"/>
              <a:t>funktionen</a:t>
            </a:r>
            <a:endParaRPr lang="en-DK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E6322B-89B2-249F-0795-BA1822C3B052}"/>
              </a:ext>
            </a:extLst>
          </p:cNvPr>
          <p:cNvSpPr txBox="1"/>
          <p:nvPr/>
        </p:nvSpPr>
        <p:spPr>
          <a:xfrm>
            <a:off x="6347384" y="1745819"/>
            <a:ext cx="5752280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400" dirty="0" err="1"/>
              <a:t>Opgave</a:t>
            </a:r>
            <a:r>
              <a:rPr lang="en-GB" sz="1400" dirty="0"/>
              <a:t> 7</a:t>
            </a:r>
          </a:p>
          <a:p>
            <a:pPr marL="342900" indent="-342900">
              <a:buFontTx/>
              <a:buAutoNum type="arabicPeriod"/>
            </a:pPr>
            <a:r>
              <a:rPr lang="en-GB" sz="1400" dirty="0" err="1"/>
              <a:t>Lav</a:t>
            </a:r>
            <a:r>
              <a:rPr lang="en-GB" sz="1400" dirty="0"/>
              <a:t> </a:t>
            </a:r>
            <a:r>
              <a:rPr lang="en-GB" sz="1400" dirty="0" err="1"/>
              <a:t>en</a:t>
            </a:r>
            <a:r>
              <a:rPr lang="en-GB" sz="1400" dirty="0"/>
              <a:t> </a:t>
            </a:r>
            <a:r>
              <a:rPr lang="en-GB" sz="1400" dirty="0" err="1"/>
              <a:t>funktion</a:t>
            </a:r>
            <a:r>
              <a:rPr lang="en-GB" sz="1400" dirty="0"/>
              <a:t> der </a:t>
            </a:r>
            <a:r>
              <a:rPr lang="en-GB" sz="1400" dirty="0" err="1"/>
              <a:t>får</a:t>
            </a:r>
            <a:r>
              <a:rPr lang="en-GB" sz="1400" dirty="0"/>
              <a:t> </a:t>
            </a:r>
            <a:r>
              <a:rPr lang="en-GB" sz="1400" dirty="0" err="1"/>
              <a:t>en</a:t>
            </a:r>
            <a:r>
              <a:rPr lang="en-GB" sz="1400" dirty="0"/>
              <a:t> alder </a:t>
            </a:r>
            <a:r>
              <a:rPr lang="en-GB" sz="1400" dirty="0" err="1"/>
              <a:t>som</a:t>
            </a:r>
            <a:r>
              <a:rPr lang="en-GB" sz="1400" dirty="0"/>
              <a:t> argument</a:t>
            </a:r>
          </a:p>
          <a:p>
            <a:pPr marL="342900" indent="-342900">
              <a:buFontTx/>
              <a:buAutoNum type="arabicPeriod"/>
            </a:pPr>
            <a:r>
              <a:rPr lang="en-GB" sz="1400" dirty="0" err="1"/>
              <a:t>Funktionen</a:t>
            </a:r>
            <a:r>
              <a:rPr lang="en-GB" sz="1400" dirty="0"/>
              <a:t> </a:t>
            </a:r>
            <a:r>
              <a:rPr lang="en-GB" sz="1400" dirty="0" err="1"/>
              <a:t>skal</a:t>
            </a:r>
            <a:r>
              <a:rPr lang="en-GB" sz="1400" dirty="0"/>
              <a:t> </a:t>
            </a:r>
            <a:r>
              <a:rPr lang="en-GB" sz="1400" dirty="0" err="1"/>
              <a:t>tjekke</a:t>
            </a:r>
            <a:r>
              <a:rPr lang="en-GB" sz="1400" dirty="0"/>
              <a:t> om man er </a:t>
            </a:r>
            <a:r>
              <a:rPr lang="en-GB" sz="1400" dirty="0" err="1"/>
              <a:t>gammel</a:t>
            </a:r>
            <a:r>
              <a:rPr lang="en-GB" sz="1400" dirty="0"/>
              <a:t> </a:t>
            </a:r>
            <a:r>
              <a:rPr lang="en-GB" sz="1400" dirty="0" err="1"/>
              <a:t>nok</a:t>
            </a:r>
            <a:r>
              <a:rPr lang="en-GB" sz="1400" dirty="0"/>
              <a:t> </a:t>
            </a:r>
            <a:r>
              <a:rPr lang="en-GB" sz="1400" dirty="0" err="1"/>
              <a:t>til</a:t>
            </a:r>
            <a:r>
              <a:rPr lang="en-GB" sz="1400" dirty="0"/>
              <a:t> at </a:t>
            </a:r>
            <a:r>
              <a:rPr lang="en-GB" sz="1400" dirty="0" err="1"/>
              <a:t>køre</a:t>
            </a:r>
            <a:r>
              <a:rPr lang="en-GB" sz="1400" dirty="0"/>
              <a:t> </a:t>
            </a:r>
            <a:r>
              <a:rPr lang="en-GB" sz="1400" dirty="0" err="1"/>
              <a:t>bil</a:t>
            </a:r>
            <a:endParaRPr lang="en-GB" sz="1400" dirty="0"/>
          </a:p>
          <a:p>
            <a:pPr marL="342900" indent="-342900">
              <a:buFontTx/>
              <a:buAutoNum type="arabicPeriod"/>
            </a:pPr>
            <a:r>
              <a:rPr lang="en-GB" sz="1400" dirty="0" err="1"/>
              <a:t>Hvis</a:t>
            </a:r>
            <a:r>
              <a:rPr lang="en-GB" sz="1400" dirty="0"/>
              <a:t> man er for </a:t>
            </a:r>
            <a:r>
              <a:rPr lang="en-GB" sz="1400" dirty="0" err="1"/>
              <a:t>ung</a:t>
            </a:r>
            <a:r>
              <a:rPr lang="en-GB" sz="1400" dirty="0"/>
              <a:t> </a:t>
            </a:r>
            <a:r>
              <a:rPr lang="en-GB" sz="1400" dirty="0" err="1"/>
              <a:t>skal</a:t>
            </a:r>
            <a:r>
              <a:rPr lang="en-GB" sz="1400" dirty="0"/>
              <a:t> den </a:t>
            </a:r>
            <a:r>
              <a:rPr lang="en-GB" sz="1400" dirty="0" err="1"/>
              <a:t>udskrive</a:t>
            </a:r>
            <a:r>
              <a:rPr lang="en-GB" sz="1400" dirty="0"/>
              <a:t> </a:t>
            </a:r>
            <a:r>
              <a:rPr lang="en-GB" sz="1400" dirty="0" err="1"/>
              <a:t>en</a:t>
            </a:r>
            <a:r>
              <a:rPr lang="en-GB" sz="1400" dirty="0"/>
              <a:t> sur </a:t>
            </a:r>
            <a:r>
              <a:rPr lang="en-GB" sz="1400" dirty="0" err="1"/>
              <a:t>besked</a:t>
            </a:r>
            <a:r>
              <a:rPr lang="en-GB" sz="1400" dirty="0"/>
              <a:t>..!</a:t>
            </a:r>
          </a:p>
          <a:p>
            <a:pPr marL="342900" indent="-342900">
              <a:buFontTx/>
              <a:buAutoNum type="arabicPeriod"/>
            </a:pPr>
            <a:r>
              <a:rPr lang="en-GB" sz="1400" dirty="0" err="1"/>
              <a:t>Hvis</a:t>
            </a:r>
            <a:r>
              <a:rPr lang="en-GB" sz="1400" dirty="0"/>
              <a:t> man er over 80 </a:t>
            </a:r>
            <a:r>
              <a:rPr lang="en-GB" sz="1400" dirty="0" err="1"/>
              <a:t>år</a:t>
            </a:r>
            <a:r>
              <a:rPr lang="en-GB" sz="1400" dirty="0"/>
              <a:t>, </a:t>
            </a:r>
            <a:r>
              <a:rPr lang="en-GB" sz="1400" dirty="0" err="1"/>
              <a:t>skal</a:t>
            </a:r>
            <a:r>
              <a:rPr lang="en-GB" sz="1400" dirty="0"/>
              <a:t> den </a:t>
            </a:r>
            <a:r>
              <a:rPr lang="en-GB" sz="1400" dirty="0" err="1"/>
              <a:t>fortælle</a:t>
            </a:r>
            <a:r>
              <a:rPr lang="en-GB" sz="1400" dirty="0"/>
              <a:t> man </a:t>
            </a:r>
            <a:r>
              <a:rPr lang="en-GB" sz="1400" dirty="0" err="1"/>
              <a:t>skal</a:t>
            </a:r>
            <a:r>
              <a:rPr lang="en-GB" sz="1400" dirty="0"/>
              <a:t> </a:t>
            </a:r>
            <a:r>
              <a:rPr lang="en-GB" sz="1400" dirty="0" err="1"/>
              <a:t>tage</a:t>
            </a:r>
            <a:r>
              <a:rPr lang="en-GB" sz="1400" dirty="0"/>
              <a:t> </a:t>
            </a:r>
            <a:r>
              <a:rPr lang="en-GB" sz="1400" dirty="0" err="1"/>
              <a:t>på</a:t>
            </a:r>
            <a:r>
              <a:rPr lang="en-GB" sz="1400" dirty="0"/>
              <a:t> </a:t>
            </a:r>
            <a:r>
              <a:rPr lang="en-GB" sz="1400" dirty="0" err="1"/>
              <a:t>plejehjem</a:t>
            </a:r>
            <a:endParaRPr lang="en-GB" sz="1400" dirty="0"/>
          </a:p>
          <a:p>
            <a:pPr marL="342900" indent="-342900">
              <a:buFontTx/>
              <a:buAutoNum type="arabicPeriod"/>
            </a:pPr>
            <a:r>
              <a:rPr lang="en-GB" sz="1400" dirty="0"/>
              <a:t>Test </a:t>
            </a:r>
            <a:r>
              <a:rPr lang="en-GB" sz="1400" dirty="0" err="1"/>
              <a:t>funktionen</a:t>
            </a:r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5F431B-CD52-EED9-B209-5D08792F0E98}"/>
              </a:ext>
            </a:extLst>
          </p:cNvPr>
          <p:cNvSpPr txBox="1"/>
          <p:nvPr/>
        </p:nvSpPr>
        <p:spPr>
          <a:xfrm>
            <a:off x="6376834" y="3494360"/>
            <a:ext cx="496462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b="1" dirty="0"/>
              <a:t>Opgave</a:t>
            </a:r>
            <a:r>
              <a:rPr lang="en-GB" b="1" dirty="0"/>
              <a:t> 8</a:t>
            </a:r>
          </a:p>
          <a:p>
            <a:pPr marL="342900" indent="-342900">
              <a:buFontTx/>
              <a:buAutoNum type="arabicPeriod"/>
            </a:pPr>
            <a:r>
              <a:rPr lang="en-GB" b="1" dirty="0"/>
              <a:t>Fri leg – </a:t>
            </a:r>
            <a:r>
              <a:rPr lang="da-DK" b="1" dirty="0"/>
              <a:t>byg</a:t>
            </a:r>
            <a:r>
              <a:rPr lang="en-GB" b="1" dirty="0"/>
              <a:t> </a:t>
            </a:r>
            <a:r>
              <a:rPr lang="en-GB" b="1" dirty="0" err="1"/>
              <a:t>noget</a:t>
            </a:r>
            <a:r>
              <a:rPr lang="en-GB" b="1" dirty="0"/>
              <a:t> </a:t>
            </a:r>
            <a:r>
              <a:rPr lang="en-GB" b="1" dirty="0" err="1"/>
              <a:t>sejt</a:t>
            </a:r>
            <a:r>
              <a:rPr lang="en-GB" b="1" dirty="0"/>
              <a:t> </a:t>
            </a:r>
            <a:r>
              <a:rPr lang="en-GB" b="1" dirty="0" err="1"/>
              <a:t>og</a:t>
            </a:r>
            <a:r>
              <a:rPr lang="en-GB" b="1" dirty="0"/>
              <a:t> </a:t>
            </a:r>
            <a:r>
              <a:rPr lang="en-GB" b="1" dirty="0" err="1"/>
              <a:t>imponerer</a:t>
            </a:r>
            <a:r>
              <a:rPr lang="en-GB" b="1" dirty="0"/>
              <a:t> Jesper</a:t>
            </a:r>
          </a:p>
        </p:txBody>
      </p:sp>
    </p:spTree>
    <p:extLst>
      <p:ext uri="{BB962C8B-B14F-4D97-AF65-F5344CB8AC3E}">
        <p14:creationId xmlns:p14="http://schemas.microsoft.com/office/powerpoint/2010/main" val="1086926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288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Variabler  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Allan Lassesen</dc:creator>
  <cp:lastModifiedBy>Allan Lassesen</cp:lastModifiedBy>
  <cp:revision>2</cp:revision>
  <dcterms:created xsi:type="dcterms:W3CDTF">2024-09-15T07:06:43Z</dcterms:created>
  <dcterms:modified xsi:type="dcterms:W3CDTF">2024-09-15T08:15:23Z</dcterms:modified>
</cp:coreProperties>
</file>