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CF7C-C6CD-71DA-12F5-B21E976F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3B4C-ADFA-9F78-DBBC-D66C143CB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7A10-9B0D-2013-EEE5-012EEC98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052C-1204-ED4B-E1D0-3AC6C99C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D587-8802-835E-4876-662277B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44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6AA7-47FF-CACD-E5E8-D94A5846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1CCE2-5A90-B126-9D66-ACBFF5A1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1DC4-2424-B8EB-0AEA-610B175A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1D9AC-C590-8EE1-A93E-93062A16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650F-0153-7156-AA10-775B31C3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138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7ECC4-FB56-BDAD-8F0C-2AC0251C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B7C8-E3C7-2DE9-6FE0-555EFD866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046F-6411-3316-859C-227C03CC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15B19-321E-F684-20D2-8090B24C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3D22-B350-3E59-C504-3465CA15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34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5D36-ACBB-5838-3C04-7FDB2DE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FB3C-8286-FFC6-9D16-42997CB2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F88D-B791-409C-60FC-880FA923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4AA1-8198-BD3C-2277-93916642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0E79-9620-784B-4CE0-5923A4E2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30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CD15-8857-D0DA-3F7F-444DE0C9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0F83-8319-302E-02BB-BCC633E6B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0670-8C59-7458-859F-7BDB2CB0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DF9A-2BB3-5FED-DE8A-CF880DB3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E722-7D1B-5F49-BD5E-4DD92AB8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06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E2C-6095-28B9-FD07-36D06096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103C-5ED7-FBF6-7187-83AD5DBEA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F48FA-9066-BC6C-ABDA-27A238DE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D31D-4323-3FF7-56B2-4B35288B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2418-0370-403B-F4E1-8C75387F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38AB-7814-B976-1F8B-B0015D21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711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83CD-BEF2-43C2-1BBC-A1AFBF2C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9C6F7-FC60-A51E-6A2F-1C59CC71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38BA4-3AE7-5795-E9B3-57E2D9E3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854EE-563C-09D3-DBB2-741C3FE0A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7CD58-3E98-9FB1-95F8-C8EFA455B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C80A5-1550-FA2D-CB99-915BDA0C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3A555-2E8C-2D72-FEDB-40AA478C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D6E1-3414-7C79-2A92-84C35FB3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590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2E3-5E88-44D4-88E7-29D06766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4D028-8E59-B823-D827-0C10E7A8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5AD15-A145-C226-B63F-9545FA4B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A5208-E021-7B7D-1464-AF742881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60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E9747-337F-4D19-29EE-BBE14309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AC659-C24D-F0F9-52AB-F49DFFFF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12B41-B580-A5B6-7965-665D1E52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28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13B-63A2-D84E-70B6-E99D2F78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C152-3633-46C9-17F1-7B0CDEB7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BACCA-39BD-59DC-0FE3-DF19BD9F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D79E1-3890-C503-F09B-428B21BD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4EB5-4090-9A56-16EF-9542781A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E173-13EE-D344-05E7-1005D54A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327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0EA8-B7CA-7DBD-CC68-D0CD9829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642DF-EA5C-6DD7-9A93-6C33C00FC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4834-71A9-7203-7FAB-BD7B9610E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99A9-DF0D-66A9-EFEC-33A1D0DD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F4839-68AD-A681-D197-47018CF6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BA3EB-518C-62C5-898F-490366F7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676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D1DCE-1BE2-A277-8AB5-93B17108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76BC8-CE93-1EF1-3AED-EF451A31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CB6F8-C2F2-418F-7C12-F09FE5A11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84559-84C3-428A-942D-6F7004FC1B66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1B44-733B-295B-CAA1-A219CE22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CC13-9518-F983-CA46-848B13C34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61FFA-E46D-4DDB-815C-05735ADAC5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22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911B8-3702-13AC-AF50-A0D85E2AF885}"/>
              </a:ext>
            </a:extLst>
          </p:cNvPr>
          <p:cNvSpPr txBox="1">
            <a:spLocks/>
          </p:cNvSpPr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MQTT -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Beskeder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drawing of a person at a desk&#10;&#10;Description automatically generated">
            <a:extLst>
              <a:ext uri="{FF2B5EF4-FFF2-40B4-BE49-F238E27FC236}">
                <a16:creationId xmlns:a16="http://schemas.microsoft.com/office/drawing/2014/main" id="{B1F32D15-85E7-6923-4B4C-82BB62DB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54" y="937097"/>
            <a:ext cx="11321310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911B8-3702-13AC-AF50-A0D85E2AF885}"/>
              </a:ext>
            </a:extLst>
          </p:cNvPr>
          <p:cNvSpPr txBox="1">
            <a:spLocks/>
          </p:cNvSpPr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MQTT –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Forbind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Broker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D7A68-11FB-DB69-8412-96E7D366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07" y="350410"/>
            <a:ext cx="8715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Lassesen</dc:creator>
  <cp:lastModifiedBy>Allan Lassesen</cp:lastModifiedBy>
  <cp:revision>1</cp:revision>
  <dcterms:created xsi:type="dcterms:W3CDTF">2024-06-29T09:16:12Z</dcterms:created>
  <dcterms:modified xsi:type="dcterms:W3CDTF">2024-06-29T09:29:21Z</dcterms:modified>
</cp:coreProperties>
</file>