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AAA8-CC68-1858-D33A-A5E62DC37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9175F-998B-EB4F-560C-4227FC112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2307B-4F38-F9E5-8227-4F26BEC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99BB-5FBE-4E4D-AF84-043F5818EBD1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9A10-A172-6F88-269E-BF5962B9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095E-A1D1-D9A4-32F4-A9C54E8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8FE7-E8CF-4E74-A85A-A21FE5CD5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505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CEFC-1FC7-F524-8280-7CE6A6A7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35CF0-34AC-9873-C6CB-F4DFA49B2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B9421-DF7C-D618-E57D-F518BB26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99BB-5FBE-4E4D-AF84-043F5818EBD1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370-7EC9-BA23-F11D-47160E4F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2037-040A-D17A-E064-9D597C51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8FE7-E8CF-4E74-A85A-A21FE5CD5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2147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3368B-F113-136A-A33D-61DBE2C84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BA31B-FAAB-1385-3150-289A2B585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AF55E-9CEF-5F0F-5C8B-423E9CE1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99BB-5FBE-4E4D-AF84-043F5818EBD1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CE241-934B-B043-E94D-EBAE1BB7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0BD6-64A4-50CA-8FA4-0049C192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8FE7-E8CF-4E74-A85A-A21FE5CD5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359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E67E-3C4A-5984-3F61-648C84CB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A31E-CEF0-F1AC-7EDB-A98ECDEF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4DAB-089A-5D88-754C-B9C29A8B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99BB-5FBE-4E4D-AF84-043F5818EBD1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8853F-77CF-1CB1-587F-03917DB5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B1DE-4B32-DF23-6939-5C3B7172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8FE7-E8CF-4E74-A85A-A21FE5CD5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805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E8BA-2ED1-CE44-D9FF-55BED16A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010C-8565-7344-F6AC-9A65511B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DF1A2-4B26-F5B9-E4C0-AF66B8C6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99BB-5FBE-4E4D-AF84-043F5818EBD1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1435-B861-9272-3998-A63CCF83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0113-CD48-0755-0DA9-1854A4E0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8FE7-E8CF-4E74-A85A-A21FE5CD5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3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806D-3577-1E8B-778B-CB7E4F36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6F26-2730-5832-87C9-28AFB3620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870CE-1DF7-DDA4-5B4B-2C6C283C9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13E9C-E511-156F-2B91-61FE233D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99BB-5FBE-4E4D-AF84-043F5818EBD1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AAD2D-4CFD-68DB-E259-9A79E562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EB8B9-1000-3305-B930-6616AE4E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8FE7-E8CF-4E74-A85A-A21FE5CD5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265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B2B9-F7C4-575B-7428-07841DEC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A7AEB-1300-59FB-9D69-58B9B1C9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D5A01-BF16-2C6F-D815-91496521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73B06-6678-444E-3636-1B232EF68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49D5B-1BC9-F8ED-BFCF-84F6ED8D6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0044-08B2-96E5-59DB-EADFEF5A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99BB-5FBE-4E4D-AF84-043F5818EBD1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D17BC-38F3-55F5-EE64-9261C64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6B750-647D-588F-6F27-1B4CA7A7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8FE7-E8CF-4E74-A85A-A21FE5CD5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6207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9FB6-AAC3-F6E7-9EB2-D30F04BA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0177E-7CF2-921A-BE20-1A883554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99BB-5FBE-4E4D-AF84-043F5818EBD1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5264E-B024-9165-C604-CB6ABBA8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FC03-3878-78A3-6608-0C5B9BC0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8FE7-E8CF-4E74-A85A-A21FE5CD5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87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22DA8-208A-ACBB-74A9-EBF1B6C3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99BB-5FBE-4E4D-AF84-043F5818EBD1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487A5-45C9-F951-EA83-82A821DA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718F9-26BF-4ABF-7EE3-0F09B970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8FE7-E8CF-4E74-A85A-A21FE5CD5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627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94A4-D4BC-C2AE-62BA-F88BE7B3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FCB6-93B9-FEB9-F046-A640CA48F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370A5-A323-5FA3-517F-918D0549A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E9C87-F638-57EE-DD6C-7B6122C9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99BB-5FBE-4E4D-AF84-043F5818EBD1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C64C7-4492-7A45-3111-70D8FF80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6617-854F-1574-BA88-1A102D4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8FE7-E8CF-4E74-A85A-A21FE5CD5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238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8A95-4F4E-4EB9-D643-D6120440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CCC1E-56CD-AC72-46EE-0FBF6662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C3782-7D42-302A-6348-419AEFB9F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06DAF-4A6C-EBBC-3A65-4888CD92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99BB-5FBE-4E4D-AF84-043F5818EBD1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AD453-9287-FA85-C0D2-5279852D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A33C0-6A5A-A470-9CD4-B7BB1506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8FE7-E8CF-4E74-A85A-A21FE5CD5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214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0909A-7CC1-FB7C-8E79-84782461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69EC6-F95A-85F6-2FDA-99EE7314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D5EF-0314-8BB6-F69D-CA3DFEEFA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F499BB-5FBE-4E4D-AF84-043F5818EBD1}" type="datetimeFigureOut">
              <a:rPr lang="en-DK" smtClean="0"/>
              <a:t>29/06/2024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B056-FC2E-0AA7-0781-D2148D84C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055BD-BA62-7932-F508-C428FD60C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28FE7-E8CF-4E74-A85A-A21FE5CD5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852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1EE5E-EC67-FC78-0F0E-C152ADB4A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RGB LED</a:t>
            </a:r>
            <a:endParaRPr lang="en-DK">
              <a:solidFill>
                <a:srgbClr val="FFFFFF"/>
              </a:solidFill>
            </a:endParaRP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CMYK vs RGB - de vigtigste forskelle – FLYERALARM blog">
            <a:extLst>
              <a:ext uri="{FF2B5EF4-FFF2-40B4-BE49-F238E27FC236}">
                <a16:creationId xmlns:a16="http://schemas.microsoft.com/office/drawing/2014/main" id="{485153D9-462A-F788-0574-A0B346C35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0567" y="270180"/>
            <a:ext cx="2546804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terfacing RGB Led with Arduino | Arduino Project Hub">
            <a:extLst>
              <a:ext uri="{FF2B5EF4-FFF2-40B4-BE49-F238E27FC236}">
                <a16:creationId xmlns:a16="http://schemas.microsoft.com/office/drawing/2014/main" id="{64D1A4E0-606D-C913-FF53-27EB6296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279" y="4080465"/>
            <a:ext cx="2899242" cy="2174431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41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1EE5E-EC67-FC78-0F0E-C152ADB4A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RGB </a:t>
            </a:r>
            <a:r>
              <a:rPr lang="en-GB" dirty="0" err="1">
                <a:solidFill>
                  <a:srgbClr val="FFFFFF"/>
                </a:solidFill>
              </a:rPr>
              <a:t>Værdier</a:t>
            </a:r>
            <a:endParaRPr lang="en-DK" dirty="0">
              <a:solidFill>
                <a:srgbClr val="FFFFFF"/>
              </a:solidFill>
            </a:endParaRP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9C18E-772F-CCB1-3557-393DA5E09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102" y="610689"/>
            <a:ext cx="3565632" cy="1787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F4D48-50F4-0290-DD7D-5A6593E0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466" y="4419479"/>
            <a:ext cx="3858084" cy="21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7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1EE5E-EC67-FC78-0F0E-C152ADB4A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1" y="2216512"/>
            <a:ext cx="6544303" cy="239580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WS2812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Serie </a:t>
            </a:r>
            <a:r>
              <a:rPr lang="en-GB" dirty="0" err="1">
                <a:solidFill>
                  <a:srgbClr val="FFFFFF"/>
                </a:solidFill>
              </a:rPr>
              <a:t>koblede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LED’er</a:t>
            </a:r>
            <a:endParaRPr lang="en-DK" dirty="0">
              <a:solidFill>
                <a:srgbClr val="FFFFFF"/>
              </a:solidFill>
            </a:endParaRP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D1A4E0-606D-C913-FF53-27EB6296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0383" y="4164557"/>
            <a:ext cx="3859124" cy="220915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497718-62FD-133F-CA0D-407D0286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3" y="925110"/>
            <a:ext cx="3734234" cy="1159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7B9BE-17CD-DE25-E28C-7A2906D5C974}"/>
              </a:ext>
            </a:extLst>
          </p:cNvPr>
          <p:cNvSpPr txBox="1"/>
          <p:nvPr/>
        </p:nvSpPr>
        <p:spPr>
          <a:xfrm>
            <a:off x="159026" y="6304003"/>
            <a:ext cx="61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https://cdn-shop.adafruit.com/datasheets/WS2812B.pdf</a:t>
            </a:r>
          </a:p>
        </p:txBody>
      </p:sp>
    </p:spTree>
    <p:extLst>
      <p:ext uri="{BB962C8B-B14F-4D97-AF65-F5344CB8AC3E}">
        <p14:creationId xmlns:p14="http://schemas.microsoft.com/office/powerpoint/2010/main" val="144617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RGB LED</vt:lpstr>
      <vt:lpstr>RGB Værdier</vt:lpstr>
      <vt:lpstr>WS2812 Serie koblede LED’er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Lassesen</dc:creator>
  <cp:lastModifiedBy>Allan Lassesen</cp:lastModifiedBy>
  <cp:revision>2</cp:revision>
  <dcterms:created xsi:type="dcterms:W3CDTF">2024-06-29T09:33:00Z</dcterms:created>
  <dcterms:modified xsi:type="dcterms:W3CDTF">2024-06-29T09:42:36Z</dcterms:modified>
</cp:coreProperties>
</file>